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24"/>
  </p:notesMasterIdLst>
  <p:sldIdLst>
    <p:sldId id="256" r:id="rId2"/>
    <p:sldId id="257" r:id="rId3"/>
    <p:sldId id="259" r:id="rId4"/>
    <p:sldId id="258" r:id="rId5"/>
    <p:sldId id="260" r:id="rId6"/>
    <p:sldId id="262" r:id="rId7"/>
    <p:sldId id="264" r:id="rId8"/>
    <p:sldId id="265" r:id="rId9"/>
    <p:sldId id="266" r:id="rId10"/>
    <p:sldId id="267" r:id="rId11"/>
    <p:sldId id="277" r:id="rId12"/>
    <p:sldId id="278" r:id="rId13"/>
    <p:sldId id="279" r:id="rId14"/>
    <p:sldId id="274" r:id="rId15"/>
    <p:sldId id="275" r:id="rId16"/>
    <p:sldId id="276" r:id="rId17"/>
    <p:sldId id="272" r:id="rId18"/>
    <p:sldId id="273" r:id="rId19"/>
    <p:sldId id="268" r:id="rId20"/>
    <p:sldId id="269" r:id="rId21"/>
    <p:sldId id="270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8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4B4B1-5245-4F92-815D-9CE32D7DBE00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F8F8B1-9362-4438-B11D-C4370C4D63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5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8F8B1-9362-4438-B11D-C4370C4D63B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42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18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69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4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34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5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1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508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827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06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6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021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41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7534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718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0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5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80A77-5EA1-464C-9CFD-B65276985A92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7F2FD54-82F4-4ECD-9CED-2ADB1FF41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0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t-EE" dirty="0" err="1" smtClean="0"/>
              <a:t>Land</a:t>
            </a:r>
            <a:r>
              <a:rPr lang="et-EE" dirty="0" smtClean="0"/>
              <a:t> </a:t>
            </a:r>
            <a:r>
              <a:rPr lang="et-EE" dirty="0" err="1" smtClean="0"/>
              <a:t>Cover</a:t>
            </a:r>
            <a:r>
              <a:rPr lang="et-EE" dirty="0" smtClean="0"/>
              <a:t> and </a:t>
            </a:r>
            <a:r>
              <a:rPr lang="et-EE" dirty="0" err="1" smtClean="0"/>
              <a:t>Biometry</a:t>
            </a:r>
            <a:r>
              <a:rPr lang="et-EE" dirty="0" smtClean="0"/>
              <a:t> </a:t>
            </a:r>
            <a:r>
              <a:rPr lang="et-EE" dirty="0" err="1" smtClean="0"/>
              <a:t>Measurements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162680"/>
          </a:xfrm>
        </p:spPr>
        <p:txBody>
          <a:bodyPr>
            <a:normAutofit fontScale="40000" lnSpcReduction="20000"/>
          </a:bodyPr>
          <a:lstStyle/>
          <a:p>
            <a:r>
              <a:rPr lang="et-EE" sz="9600" dirty="0" smtClean="0"/>
              <a:t>GLOBE </a:t>
            </a:r>
            <a:r>
              <a:rPr lang="et-EE" sz="9600" dirty="0" err="1" smtClean="0"/>
              <a:t>expedition</a:t>
            </a:r>
            <a:r>
              <a:rPr lang="et-EE" sz="9600" dirty="0" smtClean="0"/>
              <a:t> 2015</a:t>
            </a:r>
          </a:p>
          <a:p>
            <a:pPr algn="l"/>
            <a:r>
              <a:rPr lang="et-EE" sz="4900" dirty="0" smtClean="0"/>
              <a:t>Meelis </a:t>
            </a:r>
            <a:r>
              <a:rPr lang="et-EE" sz="4900" dirty="0" err="1" smtClean="0"/>
              <a:t>Välba</a:t>
            </a:r>
            <a:r>
              <a:rPr lang="et-EE" sz="4900" dirty="0" smtClean="0"/>
              <a:t>, Alex </a:t>
            </a:r>
            <a:r>
              <a:rPr lang="et-EE" sz="4900" dirty="0" err="1" smtClean="0"/>
              <a:t>Zernov</a:t>
            </a:r>
            <a:r>
              <a:rPr lang="et-EE" sz="4900" dirty="0" smtClean="0"/>
              <a:t>, </a:t>
            </a:r>
            <a:r>
              <a:rPr lang="et-EE" sz="4900" dirty="0" err="1" smtClean="0"/>
              <a:t>Jako</a:t>
            </a:r>
            <a:r>
              <a:rPr lang="et-EE" sz="4900" dirty="0" smtClean="0"/>
              <a:t> Aimsalu, Helen </a:t>
            </a:r>
            <a:r>
              <a:rPr lang="et-EE" sz="4900" dirty="0" err="1" smtClean="0"/>
              <a:t>Uibu</a:t>
            </a:r>
            <a:r>
              <a:rPr lang="et-EE" sz="4900" dirty="0" smtClean="0"/>
              <a:t>, Vadim Mihhailov, Marie Johanna </a:t>
            </a:r>
            <a:r>
              <a:rPr lang="et-EE" sz="4900" dirty="0" err="1" smtClean="0"/>
              <a:t>Univer</a:t>
            </a:r>
            <a:r>
              <a:rPr lang="et-EE" sz="4900" dirty="0" smtClean="0"/>
              <a:t>, Henri Hirv, Heli </a:t>
            </a:r>
            <a:r>
              <a:rPr lang="et-EE" sz="4900" dirty="0" err="1" smtClean="0"/>
              <a:t>Salundi</a:t>
            </a:r>
            <a:r>
              <a:rPr lang="et-EE" sz="4900" dirty="0" smtClean="0"/>
              <a:t>, Svetlana </a:t>
            </a:r>
            <a:r>
              <a:rPr lang="et-EE" sz="4900" dirty="0" err="1" smtClean="0"/>
              <a:t>Gostiseva</a:t>
            </a:r>
            <a:r>
              <a:rPr lang="et-EE" sz="4900" dirty="0" smtClean="0"/>
              <a:t>, </a:t>
            </a:r>
            <a:r>
              <a:rPr lang="et-EE" sz="4900" dirty="0" err="1" smtClean="0"/>
              <a:t>Rasyt</a:t>
            </a:r>
            <a:r>
              <a:rPr lang="lt-LT" sz="4900" dirty="0" smtClean="0"/>
              <a:t>ė Gaidienė, Elijas Palionis, Alina Mokliak, Kateryna Cheban, Yelyzaveta Borodynia, Piia Liisa Künnapas, Lii Sepp, Ülle </a:t>
            </a:r>
            <a:r>
              <a:rPr lang="lt-LT" sz="4900" dirty="0" smtClean="0"/>
              <a:t>Reier, Imbi Henno</a:t>
            </a:r>
            <a:endParaRPr lang="en-US" dirty="0"/>
          </a:p>
        </p:txBody>
      </p:sp>
      <p:pic>
        <p:nvPicPr>
          <p:cNvPr id="1026" name="Picture 2" descr="http://3.bp.blogspot.com/-kZ0EjY7RyuI/U8X95vTwfOI/AAAAAAAAIyw/yVFp-jc6VmY/s1600/Clip_Art_Hoard_Honey_Bee_Preview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322" y="567109"/>
            <a:ext cx="1574187" cy="216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84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5400" b="1" dirty="0" smtClean="0"/>
              <a:t>Main </a:t>
            </a:r>
            <a:r>
              <a:rPr lang="et-EE" sz="5400" b="1" dirty="0" err="1" smtClean="0"/>
              <a:t>purposes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sz="2800" dirty="0" err="1"/>
              <a:t>To</a:t>
            </a:r>
            <a:r>
              <a:rPr lang="et-EE" sz="2800" dirty="0"/>
              <a:t> </a:t>
            </a:r>
            <a:r>
              <a:rPr lang="et-EE" sz="2800" dirty="0" err="1"/>
              <a:t>determine</a:t>
            </a:r>
            <a:r>
              <a:rPr lang="et-EE" sz="2800" dirty="0"/>
              <a:t> </a:t>
            </a:r>
            <a:r>
              <a:rPr lang="et-EE" sz="2800" dirty="0" err="1"/>
              <a:t>the</a:t>
            </a:r>
            <a:r>
              <a:rPr lang="et-EE" sz="2800" dirty="0"/>
              <a:t> major </a:t>
            </a:r>
            <a:r>
              <a:rPr lang="et-EE" sz="2800" dirty="0" err="1"/>
              <a:t>land</a:t>
            </a:r>
            <a:r>
              <a:rPr lang="et-EE" sz="2800" dirty="0"/>
              <a:t> </a:t>
            </a:r>
            <a:r>
              <a:rPr lang="et-EE" sz="2800" dirty="0" err="1"/>
              <a:t>cover</a:t>
            </a:r>
            <a:r>
              <a:rPr lang="et-EE" sz="2800" dirty="0"/>
              <a:t> </a:t>
            </a:r>
            <a:r>
              <a:rPr lang="et-EE" sz="2800" dirty="0" err="1"/>
              <a:t>type</a:t>
            </a:r>
            <a:r>
              <a:rPr lang="et-EE" sz="2800" dirty="0"/>
              <a:t> at a </a:t>
            </a:r>
            <a:r>
              <a:rPr lang="et-EE" sz="2800" dirty="0" err="1"/>
              <a:t>Land</a:t>
            </a:r>
            <a:r>
              <a:rPr lang="et-EE" sz="2800" dirty="0"/>
              <a:t> </a:t>
            </a:r>
            <a:r>
              <a:rPr lang="et-EE" sz="2800" dirty="0" err="1"/>
              <a:t>Cover</a:t>
            </a:r>
            <a:r>
              <a:rPr lang="et-EE" sz="2800" dirty="0"/>
              <a:t> </a:t>
            </a:r>
            <a:r>
              <a:rPr lang="et-EE" sz="2800" dirty="0" err="1"/>
              <a:t>Sample</a:t>
            </a:r>
            <a:r>
              <a:rPr lang="et-EE" sz="2800" dirty="0"/>
              <a:t> </a:t>
            </a:r>
            <a:r>
              <a:rPr lang="et-EE" sz="2800" dirty="0" err="1"/>
              <a:t>Site</a:t>
            </a:r>
            <a:r>
              <a:rPr lang="et-EE" sz="2800" dirty="0"/>
              <a:t>.</a:t>
            </a:r>
            <a:endParaRPr lang="en-US" sz="2800" dirty="0"/>
          </a:p>
          <a:p>
            <a:r>
              <a:rPr lang="et-EE" sz="2800" dirty="0" err="1"/>
              <a:t>To</a:t>
            </a:r>
            <a:r>
              <a:rPr lang="et-EE" sz="2800" dirty="0"/>
              <a:t> </a:t>
            </a:r>
            <a:r>
              <a:rPr lang="et-EE" sz="2800" dirty="0" err="1"/>
              <a:t>measure</a:t>
            </a:r>
            <a:r>
              <a:rPr lang="et-EE" sz="2800" dirty="0"/>
              <a:t> and </a:t>
            </a:r>
            <a:r>
              <a:rPr lang="et-EE" sz="2800" dirty="0" err="1"/>
              <a:t>classify</a:t>
            </a:r>
            <a:r>
              <a:rPr lang="et-EE" sz="2800" dirty="0"/>
              <a:t> </a:t>
            </a:r>
            <a:r>
              <a:rPr lang="et-EE" sz="2800" dirty="0" err="1"/>
              <a:t>the</a:t>
            </a:r>
            <a:r>
              <a:rPr lang="et-EE" sz="2800" dirty="0"/>
              <a:t> </a:t>
            </a:r>
            <a:r>
              <a:rPr lang="et-EE" sz="2800" dirty="0" err="1"/>
              <a:t>plants</a:t>
            </a:r>
            <a:r>
              <a:rPr lang="et-EE" sz="2800" dirty="0"/>
              <a:t> at a </a:t>
            </a:r>
            <a:r>
              <a:rPr lang="et-EE" sz="2800" dirty="0" err="1"/>
              <a:t>Land</a:t>
            </a:r>
            <a:r>
              <a:rPr lang="et-EE" sz="2800" dirty="0"/>
              <a:t> </a:t>
            </a:r>
            <a:r>
              <a:rPr lang="et-EE" sz="2800" dirty="0" err="1"/>
              <a:t>Cover</a:t>
            </a:r>
            <a:r>
              <a:rPr lang="et-EE" sz="2800" dirty="0"/>
              <a:t> </a:t>
            </a:r>
            <a:r>
              <a:rPr lang="et-EE" sz="2800" dirty="0" err="1"/>
              <a:t>Sample</a:t>
            </a:r>
            <a:r>
              <a:rPr lang="et-EE" sz="2800" dirty="0"/>
              <a:t> </a:t>
            </a:r>
            <a:r>
              <a:rPr lang="et-EE" sz="2800" dirty="0" err="1"/>
              <a:t>Site</a:t>
            </a:r>
            <a:r>
              <a:rPr lang="et-EE" sz="2800" dirty="0"/>
              <a:t> </a:t>
            </a:r>
            <a:r>
              <a:rPr lang="et-EE" sz="2800" dirty="0" err="1"/>
              <a:t>to</a:t>
            </a:r>
            <a:r>
              <a:rPr lang="et-EE" sz="2800" dirty="0"/>
              <a:t> </a:t>
            </a:r>
            <a:r>
              <a:rPr lang="et-EE" sz="2800" dirty="0" err="1"/>
              <a:t>help</a:t>
            </a:r>
            <a:r>
              <a:rPr lang="et-EE" sz="2800" dirty="0"/>
              <a:t> </a:t>
            </a:r>
            <a:r>
              <a:rPr lang="et-EE" sz="2800" dirty="0" err="1"/>
              <a:t>determine</a:t>
            </a:r>
            <a:r>
              <a:rPr lang="et-EE" sz="2800" dirty="0"/>
              <a:t> </a:t>
            </a:r>
            <a:r>
              <a:rPr lang="et-EE" sz="2800" dirty="0" err="1"/>
              <a:t>the</a:t>
            </a:r>
            <a:r>
              <a:rPr lang="et-EE" sz="2800" dirty="0"/>
              <a:t> MUC </a:t>
            </a:r>
            <a:r>
              <a:rPr lang="et-EE" sz="2800" dirty="0" err="1"/>
              <a:t>classification</a:t>
            </a:r>
            <a:r>
              <a:rPr lang="et-EE" sz="2800" dirty="0"/>
              <a:t>.</a:t>
            </a:r>
            <a:endParaRPr lang="en-US" sz="2800" dirty="0"/>
          </a:p>
          <a:p>
            <a:r>
              <a:rPr lang="et-EE" sz="2800" dirty="0" err="1" smtClean="0"/>
              <a:t>To</a:t>
            </a:r>
            <a:r>
              <a:rPr lang="et-EE" sz="2800" dirty="0" smtClean="0"/>
              <a:t> </a:t>
            </a:r>
            <a:r>
              <a:rPr lang="et-EE" sz="2800" dirty="0" err="1" smtClean="0"/>
              <a:t>compare</a:t>
            </a:r>
            <a:r>
              <a:rPr lang="et-EE" sz="2800" dirty="0" smtClean="0"/>
              <a:t> </a:t>
            </a:r>
            <a:r>
              <a:rPr lang="et-EE" sz="2800" dirty="0" err="1" smtClean="0"/>
              <a:t>the</a:t>
            </a:r>
            <a:r>
              <a:rPr lang="et-EE" sz="2800" dirty="0" smtClean="0"/>
              <a:t> </a:t>
            </a:r>
            <a:r>
              <a:rPr lang="et-EE" sz="2800" dirty="0" err="1" smtClean="0"/>
              <a:t>satellite</a:t>
            </a:r>
            <a:r>
              <a:rPr lang="et-EE" sz="2800" dirty="0" smtClean="0"/>
              <a:t> </a:t>
            </a:r>
            <a:r>
              <a:rPr lang="et-EE" sz="2800" dirty="0" err="1" smtClean="0"/>
              <a:t>picture</a:t>
            </a:r>
            <a:r>
              <a:rPr lang="et-EE" sz="2800" dirty="0" smtClean="0"/>
              <a:t> (</a:t>
            </a:r>
            <a:r>
              <a:rPr lang="et-EE" sz="2800" dirty="0" err="1" smtClean="0"/>
              <a:t>one</a:t>
            </a:r>
            <a:r>
              <a:rPr lang="et-EE" sz="2800" dirty="0" smtClean="0"/>
              <a:t> </a:t>
            </a:r>
            <a:r>
              <a:rPr lang="et-EE" sz="2800" dirty="0" err="1" smtClean="0"/>
              <a:t>pixle</a:t>
            </a:r>
            <a:r>
              <a:rPr lang="et-EE" sz="2800" dirty="0" smtClean="0"/>
              <a:t> at a </a:t>
            </a:r>
            <a:r>
              <a:rPr lang="et-EE" sz="2800" dirty="0" err="1" smtClean="0"/>
              <a:t>time</a:t>
            </a:r>
            <a:r>
              <a:rPr lang="et-EE" sz="2800" dirty="0" smtClean="0"/>
              <a:t>) </a:t>
            </a:r>
            <a:r>
              <a:rPr lang="et-EE" sz="2800" dirty="0" err="1" smtClean="0"/>
              <a:t>with</a:t>
            </a:r>
            <a:r>
              <a:rPr lang="et-EE" sz="2800" dirty="0" smtClean="0"/>
              <a:t> real </a:t>
            </a:r>
            <a:r>
              <a:rPr lang="et-EE" sz="2800" dirty="0" err="1" smtClean="0"/>
              <a:t>nature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4267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400" b="1" dirty="0" err="1" smtClean="0"/>
              <a:t>Research</a:t>
            </a:r>
            <a:r>
              <a:rPr lang="et-EE" sz="4400" b="1" dirty="0" smtClean="0"/>
              <a:t> </a:t>
            </a:r>
            <a:r>
              <a:rPr lang="et-EE" sz="4400" b="1" dirty="0" err="1" smtClean="0"/>
              <a:t>questions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075" y="1476260"/>
            <a:ext cx="9265186" cy="4968607"/>
          </a:xfrm>
        </p:spPr>
        <p:txBody>
          <a:bodyPr>
            <a:noAutofit/>
          </a:bodyPr>
          <a:lstStyle/>
          <a:p>
            <a:pPr lvl="0"/>
            <a:r>
              <a:rPr lang="et-EE" sz="2800" dirty="0" err="1"/>
              <a:t>Compare</a:t>
            </a:r>
            <a:r>
              <a:rPr lang="et-EE" sz="2800" dirty="0"/>
              <a:t> </a:t>
            </a:r>
            <a:r>
              <a:rPr lang="et-EE" sz="2800" dirty="0" err="1"/>
              <a:t>the</a:t>
            </a:r>
            <a:r>
              <a:rPr lang="et-EE" sz="2800" dirty="0"/>
              <a:t> </a:t>
            </a:r>
            <a:r>
              <a:rPr lang="et-EE" sz="2800" dirty="0" err="1"/>
              <a:t>different</a:t>
            </a:r>
            <a:r>
              <a:rPr lang="et-EE" sz="2800" dirty="0"/>
              <a:t> </a:t>
            </a:r>
            <a:r>
              <a:rPr lang="et-EE" sz="2800" dirty="0" err="1"/>
              <a:t>Land</a:t>
            </a:r>
            <a:r>
              <a:rPr lang="et-EE" sz="2800" dirty="0"/>
              <a:t> </a:t>
            </a:r>
            <a:r>
              <a:rPr lang="et-EE" sz="2800" dirty="0" err="1"/>
              <a:t>Cover</a:t>
            </a:r>
            <a:r>
              <a:rPr lang="et-EE" sz="2800" dirty="0"/>
              <a:t> </a:t>
            </a:r>
            <a:r>
              <a:rPr lang="et-EE" sz="2800" dirty="0" err="1"/>
              <a:t>Sample</a:t>
            </a:r>
            <a:r>
              <a:rPr lang="et-EE" sz="2800" dirty="0"/>
              <a:t> </a:t>
            </a:r>
            <a:r>
              <a:rPr lang="et-EE" sz="2800" dirty="0" err="1"/>
              <a:t>Sites</a:t>
            </a:r>
            <a:endParaRPr lang="en-US" sz="2800" dirty="0"/>
          </a:p>
          <a:p>
            <a:pPr lvl="0"/>
            <a:r>
              <a:rPr lang="et-EE" sz="2800" dirty="0" err="1"/>
              <a:t>What</a:t>
            </a:r>
            <a:r>
              <a:rPr lang="et-EE" sz="2800" dirty="0"/>
              <a:t> are </a:t>
            </a:r>
            <a:r>
              <a:rPr lang="et-EE" sz="2800" dirty="0" err="1"/>
              <a:t>the</a:t>
            </a:r>
            <a:r>
              <a:rPr lang="et-EE" sz="2800" dirty="0"/>
              <a:t> dominant and </a:t>
            </a:r>
            <a:r>
              <a:rPr lang="et-EE" sz="2800" dirty="0" err="1"/>
              <a:t>co</a:t>
            </a:r>
            <a:r>
              <a:rPr lang="et-EE" sz="2800" dirty="0"/>
              <a:t>-dominant </a:t>
            </a:r>
            <a:r>
              <a:rPr lang="et-EE" sz="2800" dirty="0" err="1" smtClean="0"/>
              <a:t>species</a:t>
            </a:r>
            <a:r>
              <a:rPr lang="et-EE" sz="2800" dirty="0" smtClean="0"/>
              <a:t>? </a:t>
            </a:r>
            <a:endParaRPr lang="en-US" sz="2800" dirty="0"/>
          </a:p>
          <a:p>
            <a:pPr lvl="0"/>
            <a:r>
              <a:rPr lang="et-EE" sz="2800" dirty="0"/>
              <a:t>Are </a:t>
            </a:r>
            <a:r>
              <a:rPr lang="et-EE" sz="2800" dirty="0" err="1"/>
              <a:t>the</a:t>
            </a:r>
            <a:r>
              <a:rPr lang="et-EE" sz="2800" dirty="0"/>
              <a:t> dominant and </a:t>
            </a:r>
            <a:r>
              <a:rPr lang="et-EE" sz="2800" dirty="0" err="1"/>
              <a:t>co</a:t>
            </a:r>
            <a:r>
              <a:rPr lang="et-EE" sz="2800" dirty="0"/>
              <a:t>-dominant </a:t>
            </a:r>
            <a:r>
              <a:rPr lang="et-EE" sz="2800" dirty="0" err="1"/>
              <a:t>species</a:t>
            </a:r>
            <a:r>
              <a:rPr lang="et-EE" sz="2800" dirty="0"/>
              <a:t> </a:t>
            </a:r>
            <a:r>
              <a:rPr lang="et-EE" sz="2800" dirty="0" err="1"/>
              <a:t>common</a:t>
            </a:r>
            <a:r>
              <a:rPr lang="et-EE" sz="2800" dirty="0"/>
              <a:t> in </a:t>
            </a:r>
            <a:r>
              <a:rPr lang="et-EE" sz="2800" dirty="0" err="1"/>
              <a:t>this</a:t>
            </a:r>
            <a:r>
              <a:rPr lang="et-EE" sz="2800" dirty="0"/>
              <a:t> </a:t>
            </a:r>
            <a:r>
              <a:rPr lang="et-EE" sz="2800" dirty="0" err="1" smtClean="0"/>
              <a:t>area</a:t>
            </a:r>
            <a:r>
              <a:rPr lang="et-EE" sz="2800" dirty="0" smtClean="0"/>
              <a:t>?</a:t>
            </a:r>
            <a:endParaRPr lang="en-US" sz="2800" dirty="0"/>
          </a:p>
          <a:p>
            <a:pPr lvl="0"/>
            <a:r>
              <a:rPr lang="et-EE" sz="2800" dirty="0" err="1"/>
              <a:t>Can</a:t>
            </a:r>
            <a:r>
              <a:rPr lang="et-EE" sz="2800" dirty="0"/>
              <a:t> </a:t>
            </a:r>
            <a:r>
              <a:rPr lang="et-EE" sz="2800" dirty="0" err="1"/>
              <a:t>the</a:t>
            </a:r>
            <a:r>
              <a:rPr lang="et-EE" sz="2800" dirty="0"/>
              <a:t> </a:t>
            </a:r>
            <a:r>
              <a:rPr lang="et-EE" sz="2800" dirty="0" err="1"/>
              <a:t>same</a:t>
            </a:r>
            <a:r>
              <a:rPr lang="et-EE" sz="2800" dirty="0"/>
              <a:t> </a:t>
            </a:r>
            <a:r>
              <a:rPr lang="et-EE" sz="2800" dirty="0" err="1"/>
              <a:t>types</a:t>
            </a:r>
            <a:r>
              <a:rPr lang="et-EE" sz="2800" dirty="0"/>
              <a:t> of </a:t>
            </a:r>
            <a:r>
              <a:rPr lang="et-EE" sz="2800" dirty="0" err="1"/>
              <a:t>land</a:t>
            </a:r>
            <a:r>
              <a:rPr lang="et-EE" sz="2800" dirty="0"/>
              <a:t> </a:t>
            </a:r>
            <a:r>
              <a:rPr lang="et-EE" sz="2800" dirty="0" err="1"/>
              <a:t>cover</a:t>
            </a:r>
            <a:r>
              <a:rPr lang="et-EE" sz="2800" dirty="0"/>
              <a:t> </a:t>
            </a:r>
            <a:r>
              <a:rPr lang="et-EE" sz="2800" dirty="0" err="1"/>
              <a:t>have</a:t>
            </a:r>
            <a:r>
              <a:rPr lang="et-EE" sz="2800" dirty="0"/>
              <a:t> </a:t>
            </a:r>
            <a:r>
              <a:rPr lang="et-EE" sz="2800" dirty="0" err="1"/>
              <a:t>different</a:t>
            </a:r>
            <a:r>
              <a:rPr lang="et-EE" sz="2800" dirty="0"/>
              <a:t> </a:t>
            </a:r>
            <a:r>
              <a:rPr lang="et-EE" sz="2800" dirty="0" err="1" smtClean="0"/>
              <a:t>size</a:t>
            </a:r>
            <a:r>
              <a:rPr lang="et-EE" sz="2800" dirty="0" smtClean="0"/>
              <a:t> and </a:t>
            </a:r>
            <a:r>
              <a:rPr lang="et-EE" sz="2800" dirty="0" err="1" smtClean="0"/>
              <a:t>amount</a:t>
            </a:r>
            <a:r>
              <a:rPr lang="et-EE" sz="2800" dirty="0" smtClean="0"/>
              <a:t> of </a:t>
            </a:r>
            <a:r>
              <a:rPr lang="et-EE" sz="2800" dirty="0" err="1" smtClean="0"/>
              <a:t>trees</a:t>
            </a:r>
            <a:r>
              <a:rPr lang="et-EE" sz="2800" dirty="0" smtClean="0"/>
              <a:t>, </a:t>
            </a:r>
            <a:r>
              <a:rPr lang="et-EE" sz="2800" dirty="0" err="1" smtClean="0"/>
              <a:t>shrubs</a:t>
            </a:r>
            <a:r>
              <a:rPr lang="et-EE" sz="2800" dirty="0" smtClean="0"/>
              <a:t> </a:t>
            </a:r>
            <a:r>
              <a:rPr lang="et-EE" sz="2800" dirty="0" err="1" smtClean="0"/>
              <a:t>or</a:t>
            </a:r>
            <a:r>
              <a:rPr lang="et-EE" sz="2800" dirty="0" smtClean="0"/>
              <a:t> </a:t>
            </a:r>
            <a:r>
              <a:rPr lang="et-EE" sz="2800" dirty="0" err="1" smtClean="0"/>
              <a:t>grasses</a:t>
            </a:r>
            <a:r>
              <a:rPr lang="et-EE" sz="2800" dirty="0" smtClean="0"/>
              <a:t>? </a:t>
            </a:r>
            <a:endParaRPr lang="en-US" sz="2800" dirty="0"/>
          </a:p>
          <a:p>
            <a:pPr lvl="0"/>
            <a:r>
              <a:rPr lang="et-EE" sz="2800" dirty="0" err="1"/>
              <a:t>If</a:t>
            </a:r>
            <a:r>
              <a:rPr lang="et-EE" sz="2800" dirty="0"/>
              <a:t> </a:t>
            </a:r>
            <a:r>
              <a:rPr lang="et-EE" sz="2800" dirty="0" err="1"/>
              <a:t>you</a:t>
            </a:r>
            <a:r>
              <a:rPr lang="et-EE" sz="2800" dirty="0"/>
              <a:t> </a:t>
            </a:r>
            <a:r>
              <a:rPr lang="et-EE" sz="2800" dirty="0" err="1"/>
              <a:t>compared</a:t>
            </a:r>
            <a:r>
              <a:rPr lang="et-EE" sz="2800" dirty="0"/>
              <a:t> a </a:t>
            </a:r>
            <a:r>
              <a:rPr lang="et-EE" sz="2800" dirty="0" err="1"/>
              <a:t>Landsat</a:t>
            </a:r>
            <a:r>
              <a:rPr lang="et-EE" sz="2800" dirty="0"/>
              <a:t> image </a:t>
            </a:r>
            <a:r>
              <a:rPr lang="et-EE" sz="2800" dirty="0" err="1"/>
              <a:t>from</a:t>
            </a:r>
            <a:r>
              <a:rPr lang="et-EE" sz="2800" dirty="0"/>
              <a:t> </a:t>
            </a:r>
            <a:r>
              <a:rPr lang="et-EE" sz="2800" dirty="0" err="1"/>
              <a:t>ten</a:t>
            </a:r>
            <a:r>
              <a:rPr lang="et-EE" sz="2800" dirty="0"/>
              <a:t> </a:t>
            </a:r>
            <a:r>
              <a:rPr lang="et-EE" sz="2800" dirty="0" err="1"/>
              <a:t>years</a:t>
            </a:r>
            <a:r>
              <a:rPr lang="et-EE" sz="2800" dirty="0"/>
              <a:t> </a:t>
            </a:r>
            <a:r>
              <a:rPr lang="et-EE" sz="2800" dirty="0" err="1"/>
              <a:t>ago</a:t>
            </a:r>
            <a:r>
              <a:rPr lang="et-EE" sz="2800" dirty="0"/>
              <a:t> </a:t>
            </a:r>
            <a:r>
              <a:rPr lang="et-EE" sz="2800" dirty="0" err="1"/>
              <a:t>to</a:t>
            </a:r>
            <a:r>
              <a:rPr lang="et-EE" sz="2800" dirty="0"/>
              <a:t> </a:t>
            </a:r>
            <a:r>
              <a:rPr lang="et-EE" sz="2800" dirty="0" err="1"/>
              <a:t>one</a:t>
            </a:r>
            <a:r>
              <a:rPr lang="et-EE" sz="2800" dirty="0"/>
              <a:t> </a:t>
            </a:r>
            <a:r>
              <a:rPr lang="et-EE" sz="2800" dirty="0" err="1"/>
              <a:t>from</a:t>
            </a:r>
            <a:r>
              <a:rPr lang="et-EE" sz="2800" dirty="0"/>
              <a:t> </a:t>
            </a:r>
            <a:r>
              <a:rPr lang="et-EE" sz="2800" dirty="0" err="1"/>
              <a:t>today</a:t>
            </a:r>
            <a:r>
              <a:rPr lang="et-EE" sz="2800" dirty="0"/>
              <a:t> </a:t>
            </a:r>
            <a:r>
              <a:rPr lang="et-EE" sz="2800" dirty="0" err="1"/>
              <a:t>how</a:t>
            </a:r>
            <a:r>
              <a:rPr lang="et-EE" sz="2800" dirty="0"/>
              <a:t> </a:t>
            </a:r>
            <a:r>
              <a:rPr lang="et-EE" sz="2800" dirty="0" err="1"/>
              <a:t>do</a:t>
            </a:r>
            <a:r>
              <a:rPr lang="et-EE" sz="2800" dirty="0"/>
              <a:t> </a:t>
            </a:r>
            <a:r>
              <a:rPr lang="et-EE" sz="2800" dirty="0" err="1"/>
              <a:t>you</a:t>
            </a:r>
            <a:r>
              <a:rPr lang="et-EE" sz="2800" dirty="0"/>
              <a:t> </a:t>
            </a:r>
            <a:r>
              <a:rPr lang="et-EE" sz="2800" dirty="0" err="1"/>
              <a:t>think</a:t>
            </a:r>
            <a:r>
              <a:rPr lang="et-EE" sz="2800" dirty="0"/>
              <a:t> </a:t>
            </a:r>
            <a:r>
              <a:rPr lang="et-EE" sz="2800" dirty="0" err="1"/>
              <a:t>they</a:t>
            </a:r>
            <a:r>
              <a:rPr lang="et-EE" sz="2800" dirty="0"/>
              <a:t> </a:t>
            </a:r>
            <a:r>
              <a:rPr lang="et-EE" sz="2800" dirty="0" err="1"/>
              <a:t>would</a:t>
            </a:r>
            <a:r>
              <a:rPr lang="et-EE" sz="2800" dirty="0"/>
              <a:t> </a:t>
            </a:r>
            <a:r>
              <a:rPr lang="et-EE" sz="2800" dirty="0" err="1"/>
              <a:t>differ</a:t>
            </a:r>
            <a:r>
              <a:rPr lang="et-EE" sz="2800" dirty="0"/>
              <a:t>?</a:t>
            </a:r>
            <a:endParaRPr lang="en-US" sz="28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9574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800" b="1" dirty="0" err="1" smtClean="0"/>
              <a:t>Methodology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sz="3200" dirty="0" err="1" smtClean="0"/>
              <a:t>Select</a:t>
            </a:r>
            <a:r>
              <a:rPr lang="et-EE" sz="3200" dirty="0" smtClean="0"/>
              <a:t> </a:t>
            </a:r>
            <a:r>
              <a:rPr lang="et-EE" sz="3200" dirty="0" err="1" smtClean="0"/>
              <a:t>the</a:t>
            </a:r>
            <a:r>
              <a:rPr lang="et-EE" sz="3200" dirty="0" smtClean="0"/>
              <a:t> 30 m x 30 m </a:t>
            </a:r>
            <a:r>
              <a:rPr lang="et-EE" sz="3200" dirty="0" err="1" smtClean="0"/>
              <a:t>area</a:t>
            </a:r>
            <a:endParaRPr lang="et-EE" sz="3200" dirty="0" smtClean="0"/>
          </a:p>
          <a:p>
            <a:r>
              <a:rPr lang="et-EE" sz="3200" dirty="0" err="1" smtClean="0"/>
              <a:t>Record</a:t>
            </a:r>
            <a:r>
              <a:rPr lang="et-EE" sz="3200" dirty="0" smtClean="0"/>
              <a:t> </a:t>
            </a:r>
            <a:r>
              <a:rPr lang="et-EE" sz="3200" dirty="0" err="1" smtClean="0"/>
              <a:t>data</a:t>
            </a:r>
            <a:r>
              <a:rPr lang="et-EE" sz="3200" dirty="0" smtClean="0"/>
              <a:t>(</a:t>
            </a:r>
            <a:r>
              <a:rPr lang="et-EE" sz="3200" dirty="0" err="1" smtClean="0"/>
              <a:t>latitude</a:t>
            </a:r>
            <a:r>
              <a:rPr lang="et-EE" sz="3200" dirty="0" smtClean="0"/>
              <a:t>, </a:t>
            </a:r>
            <a:r>
              <a:rPr lang="et-EE" sz="3200" dirty="0" err="1" smtClean="0"/>
              <a:t>longitude</a:t>
            </a:r>
            <a:r>
              <a:rPr lang="et-EE" sz="3200" dirty="0" smtClean="0"/>
              <a:t>, </a:t>
            </a:r>
            <a:r>
              <a:rPr lang="et-EE" sz="3200" dirty="0" err="1" smtClean="0"/>
              <a:t>elevation</a:t>
            </a:r>
            <a:r>
              <a:rPr lang="et-EE" sz="3200" dirty="0" smtClean="0"/>
              <a:t>)</a:t>
            </a:r>
          </a:p>
          <a:p>
            <a:r>
              <a:rPr lang="et-EE" sz="3200" dirty="0" err="1" smtClean="0"/>
              <a:t>Identify</a:t>
            </a:r>
            <a:r>
              <a:rPr lang="et-EE" sz="3200" dirty="0" smtClean="0"/>
              <a:t> </a:t>
            </a:r>
            <a:r>
              <a:rPr lang="et-EE" sz="3200" dirty="0" err="1" smtClean="0"/>
              <a:t>plants</a:t>
            </a:r>
            <a:r>
              <a:rPr lang="et-EE" sz="3200" dirty="0" smtClean="0"/>
              <a:t> </a:t>
            </a:r>
            <a:r>
              <a:rPr lang="et-EE" sz="3200" dirty="0" err="1" smtClean="0"/>
              <a:t>or</a:t>
            </a:r>
            <a:r>
              <a:rPr lang="et-EE" sz="3200" dirty="0" smtClean="0"/>
              <a:t> </a:t>
            </a:r>
            <a:r>
              <a:rPr lang="et-EE" sz="3200" dirty="0" err="1" smtClean="0"/>
              <a:t>land</a:t>
            </a:r>
            <a:r>
              <a:rPr lang="et-EE" sz="3200" dirty="0" smtClean="0"/>
              <a:t> </a:t>
            </a:r>
            <a:r>
              <a:rPr lang="et-EE" sz="3200" dirty="0" err="1" smtClean="0"/>
              <a:t>cover</a:t>
            </a:r>
            <a:endParaRPr lang="et-EE" sz="3200" dirty="0" smtClean="0"/>
          </a:p>
          <a:p>
            <a:r>
              <a:rPr lang="et-EE" sz="3200" dirty="0" smtClean="0"/>
              <a:t>Take </a:t>
            </a:r>
            <a:r>
              <a:rPr lang="et-EE" sz="3200" dirty="0" err="1" smtClean="0"/>
              <a:t>some</a:t>
            </a:r>
            <a:r>
              <a:rPr lang="et-EE" sz="3200" dirty="0" smtClean="0"/>
              <a:t> </a:t>
            </a:r>
            <a:r>
              <a:rPr lang="et-EE" sz="3200" dirty="0" err="1" smtClean="0"/>
              <a:t>photos</a:t>
            </a:r>
            <a:endParaRPr lang="et-EE" sz="3200" dirty="0" smtClean="0"/>
          </a:p>
          <a:p>
            <a:r>
              <a:rPr lang="et-EE" sz="3200" dirty="0" err="1" smtClean="0"/>
              <a:t>Biometry</a:t>
            </a:r>
            <a:r>
              <a:rPr lang="et-EE" sz="3200" dirty="0" smtClean="0"/>
              <a:t> </a:t>
            </a:r>
            <a:r>
              <a:rPr lang="et-EE" sz="3200" dirty="0" err="1" smtClean="0"/>
              <a:t>measurements</a:t>
            </a:r>
            <a:r>
              <a:rPr lang="et-EE" sz="3200" dirty="0" smtClean="0"/>
              <a:t>(</a:t>
            </a:r>
            <a:r>
              <a:rPr lang="et-EE" sz="3200" dirty="0" err="1" smtClean="0"/>
              <a:t>canopy</a:t>
            </a:r>
            <a:r>
              <a:rPr lang="et-EE" sz="3200" dirty="0" smtClean="0"/>
              <a:t> and </a:t>
            </a:r>
            <a:r>
              <a:rPr lang="et-EE" sz="3200" dirty="0" err="1" smtClean="0"/>
              <a:t>ground</a:t>
            </a:r>
            <a:r>
              <a:rPr lang="et-EE" sz="3200" dirty="0" smtClean="0"/>
              <a:t> </a:t>
            </a:r>
            <a:r>
              <a:rPr lang="et-EE" sz="3200" dirty="0" err="1" smtClean="0"/>
              <a:t>cover</a:t>
            </a:r>
            <a:r>
              <a:rPr lang="et-EE" sz="3200" dirty="0" smtClean="0"/>
              <a:t>)</a:t>
            </a:r>
          </a:p>
          <a:p>
            <a:endParaRPr lang="et-EE" dirty="0" smtClean="0"/>
          </a:p>
        </p:txBody>
      </p:sp>
    </p:spTree>
    <p:extLst>
      <p:ext uri="{BB962C8B-B14F-4D97-AF65-F5344CB8AC3E}">
        <p14:creationId xmlns:p14="http://schemas.microsoft.com/office/powerpoint/2010/main" val="41148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lt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442" y="-85022"/>
            <a:ext cx="7028761" cy="69430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380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400" b="1" dirty="0" err="1" smtClean="0"/>
              <a:t>Tools</a:t>
            </a:r>
            <a:r>
              <a:rPr lang="et-EE" sz="4400" b="1" dirty="0" smtClean="0"/>
              <a:t> and </a:t>
            </a:r>
            <a:r>
              <a:rPr lang="et-EE" sz="4400" b="1" dirty="0" err="1" smtClean="0"/>
              <a:t>materials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1930400"/>
            <a:ext cx="4184035" cy="3880772"/>
          </a:xfrm>
        </p:spPr>
        <p:txBody>
          <a:bodyPr>
            <a:noAutofit/>
          </a:bodyPr>
          <a:lstStyle/>
          <a:p>
            <a:pPr lvl="0"/>
            <a:r>
              <a:rPr lang="et-EE" sz="2400" dirty="0" smtClean="0"/>
              <a:t>GPS </a:t>
            </a:r>
            <a:r>
              <a:rPr lang="et-EE" sz="2400" dirty="0" err="1" smtClean="0"/>
              <a:t>receiver</a:t>
            </a:r>
            <a:endParaRPr lang="en-US" sz="2400" dirty="0" smtClean="0"/>
          </a:p>
          <a:p>
            <a:pPr lvl="0"/>
            <a:r>
              <a:rPr lang="et-EE" sz="2400" dirty="0" err="1" smtClean="0"/>
              <a:t>Camera</a:t>
            </a:r>
            <a:endParaRPr lang="en-US" sz="2400" dirty="0" smtClean="0"/>
          </a:p>
          <a:p>
            <a:pPr lvl="0"/>
            <a:r>
              <a:rPr lang="et-EE" sz="2400" dirty="0" err="1" smtClean="0"/>
              <a:t>Pencil</a:t>
            </a:r>
            <a:r>
              <a:rPr lang="et-EE" sz="2400" dirty="0" smtClean="0"/>
              <a:t> </a:t>
            </a:r>
            <a:r>
              <a:rPr lang="et-EE" sz="2400" dirty="0" err="1" smtClean="0"/>
              <a:t>or</a:t>
            </a:r>
            <a:r>
              <a:rPr lang="et-EE" sz="2400" dirty="0" smtClean="0"/>
              <a:t> </a:t>
            </a:r>
            <a:r>
              <a:rPr lang="et-EE" sz="2400" dirty="0" err="1" smtClean="0"/>
              <a:t>pen</a:t>
            </a:r>
            <a:r>
              <a:rPr lang="et-EE" sz="2400" i="1" dirty="0" smtClean="0"/>
              <a:t>  </a:t>
            </a:r>
            <a:r>
              <a:rPr lang="et-EE" sz="2400" dirty="0" smtClean="0"/>
              <a:t>and </a:t>
            </a:r>
            <a:r>
              <a:rPr lang="et-EE" sz="2400" dirty="0" err="1" smtClean="0"/>
              <a:t>Data</a:t>
            </a:r>
            <a:r>
              <a:rPr lang="et-EE" sz="2400" dirty="0" smtClean="0"/>
              <a:t> </a:t>
            </a:r>
            <a:r>
              <a:rPr lang="et-EE" sz="2400" dirty="0" err="1" smtClean="0"/>
              <a:t>Sheet</a:t>
            </a:r>
            <a:endParaRPr lang="en-US" sz="2400" dirty="0" smtClean="0"/>
          </a:p>
          <a:p>
            <a:pPr lvl="0"/>
            <a:r>
              <a:rPr lang="et-EE" sz="2400" dirty="0" err="1" smtClean="0"/>
              <a:t>Landsat</a:t>
            </a:r>
            <a:r>
              <a:rPr lang="et-EE" sz="2400" dirty="0" smtClean="0"/>
              <a:t> TM </a:t>
            </a:r>
            <a:r>
              <a:rPr lang="et-EE" sz="2400" dirty="0" err="1" smtClean="0"/>
              <a:t>images</a:t>
            </a:r>
            <a:r>
              <a:rPr lang="et-EE" sz="2400" dirty="0" smtClean="0"/>
              <a:t> of </a:t>
            </a:r>
            <a:r>
              <a:rPr lang="et-EE" sz="2400" dirty="0" err="1" smtClean="0"/>
              <a:t>your</a:t>
            </a:r>
            <a:r>
              <a:rPr lang="et-EE" sz="2400" dirty="0" smtClean="0"/>
              <a:t> GLOBE </a:t>
            </a:r>
            <a:r>
              <a:rPr lang="et-EE" sz="2400" dirty="0" err="1" smtClean="0"/>
              <a:t>Study</a:t>
            </a:r>
            <a:r>
              <a:rPr lang="et-EE" sz="2400" dirty="0" smtClean="0"/>
              <a:t> </a:t>
            </a:r>
            <a:r>
              <a:rPr lang="et-EE" sz="2400" dirty="0" err="1" smtClean="0"/>
              <a:t>Site</a:t>
            </a:r>
            <a:endParaRPr lang="en-US" sz="2400" dirty="0" smtClean="0"/>
          </a:p>
          <a:p>
            <a:pPr lvl="0"/>
            <a:r>
              <a:rPr lang="et-EE" sz="2400" dirty="0" err="1" smtClean="0"/>
              <a:t>Local</a:t>
            </a:r>
            <a:r>
              <a:rPr lang="et-EE" sz="2400" dirty="0" smtClean="0"/>
              <a:t> and </a:t>
            </a:r>
            <a:r>
              <a:rPr lang="et-EE" sz="2400" dirty="0" err="1" smtClean="0"/>
              <a:t>topographic</a:t>
            </a:r>
            <a:r>
              <a:rPr lang="et-EE" sz="2400" dirty="0" smtClean="0"/>
              <a:t> </a:t>
            </a:r>
            <a:r>
              <a:rPr lang="et-EE" sz="2400" dirty="0" err="1" smtClean="0"/>
              <a:t>maps</a:t>
            </a:r>
            <a:r>
              <a:rPr lang="et-EE" sz="2400" dirty="0" smtClean="0"/>
              <a:t> (</a:t>
            </a:r>
            <a:r>
              <a:rPr lang="et-EE" sz="2400" dirty="0" err="1" smtClean="0"/>
              <a:t>if</a:t>
            </a:r>
            <a:r>
              <a:rPr lang="et-EE" sz="2400" dirty="0" smtClean="0"/>
              <a:t> </a:t>
            </a:r>
            <a:r>
              <a:rPr lang="et-EE" sz="2400" dirty="0" err="1" smtClean="0"/>
              <a:t>available</a:t>
            </a:r>
            <a:r>
              <a:rPr lang="et-EE" sz="2400" dirty="0" smtClean="0"/>
              <a:t>)</a:t>
            </a:r>
            <a:endParaRPr lang="en-US" sz="2400" dirty="0" smtClean="0"/>
          </a:p>
          <a:p>
            <a:pPr lvl="0"/>
            <a:r>
              <a:rPr lang="et-EE" sz="2400" dirty="0" err="1" smtClean="0"/>
              <a:t>Aerial</a:t>
            </a:r>
            <a:r>
              <a:rPr lang="et-EE" sz="2400" dirty="0" smtClean="0"/>
              <a:t> </a:t>
            </a:r>
            <a:r>
              <a:rPr lang="et-EE" sz="2400" dirty="0" err="1" smtClean="0"/>
              <a:t>photos</a:t>
            </a:r>
            <a:r>
              <a:rPr lang="et-EE" sz="2400" dirty="0" smtClean="0"/>
              <a:t> (</a:t>
            </a:r>
            <a:r>
              <a:rPr lang="et-EE" sz="2400" dirty="0" err="1" smtClean="0"/>
              <a:t>if</a:t>
            </a:r>
            <a:r>
              <a:rPr lang="et-EE" sz="2400" dirty="0" smtClean="0"/>
              <a:t> </a:t>
            </a:r>
            <a:r>
              <a:rPr lang="et-EE" sz="2400" dirty="0" err="1" smtClean="0"/>
              <a:t>available</a:t>
            </a:r>
            <a:r>
              <a:rPr lang="et-EE" sz="2400" dirty="0" smtClean="0"/>
              <a:t>)</a:t>
            </a:r>
            <a:endParaRPr lang="en-US" sz="2400" dirty="0" smtClean="0"/>
          </a:p>
          <a:p>
            <a:pPr lvl="0"/>
            <a:r>
              <a:rPr lang="et-EE" sz="2400" dirty="0" smtClean="0"/>
              <a:t>MUC </a:t>
            </a:r>
            <a:r>
              <a:rPr lang="et-EE" sz="2400" dirty="0" err="1" smtClean="0"/>
              <a:t>Field</a:t>
            </a:r>
            <a:r>
              <a:rPr lang="et-EE" sz="2400" dirty="0" smtClean="0"/>
              <a:t> </a:t>
            </a:r>
            <a:r>
              <a:rPr lang="et-EE" sz="2400" dirty="0" err="1" smtClean="0"/>
              <a:t>Guide</a:t>
            </a:r>
            <a:endParaRPr lang="et-EE" sz="2400" dirty="0" smtClean="0"/>
          </a:p>
          <a:p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8" y="1930399"/>
            <a:ext cx="4184034" cy="3880773"/>
          </a:xfrm>
        </p:spPr>
        <p:txBody>
          <a:bodyPr>
            <a:normAutofit/>
          </a:bodyPr>
          <a:lstStyle/>
          <a:p>
            <a:pPr lvl="0"/>
            <a:r>
              <a:rPr lang="et-EE" sz="2400" dirty="0" err="1"/>
              <a:t>Biometry</a:t>
            </a:r>
            <a:r>
              <a:rPr lang="et-EE" sz="2400" dirty="0"/>
              <a:t> </a:t>
            </a:r>
            <a:r>
              <a:rPr lang="et-EE" sz="2400" dirty="0" err="1"/>
              <a:t>Protocol</a:t>
            </a:r>
            <a:r>
              <a:rPr lang="et-EE" sz="2400" dirty="0"/>
              <a:t> </a:t>
            </a:r>
            <a:r>
              <a:rPr lang="et-EE" sz="2400" dirty="0" err="1"/>
              <a:t>materials</a:t>
            </a:r>
            <a:r>
              <a:rPr lang="et-EE" sz="2400" dirty="0"/>
              <a:t> </a:t>
            </a:r>
            <a:r>
              <a:rPr lang="et-EE" sz="2400" dirty="0" err="1"/>
              <a:t>as</a:t>
            </a:r>
            <a:r>
              <a:rPr lang="et-EE" sz="2400" dirty="0"/>
              <a:t> </a:t>
            </a:r>
            <a:r>
              <a:rPr lang="et-EE" sz="2400" dirty="0" err="1"/>
              <a:t>needed</a:t>
            </a:r>
            <a:endParaRPr lang="en-US" sz="2400" dirty="0"/>
          </a:p>
          <a:p>
            <a:pPr lvl="0"/>
            <a:r>
              <a:rPr lang="et-EE" sz="2400" dirty="0"/>
              <a:t>50 m tape </a:t>
            </a:r>
            <a:r>
              <a:rPr lang="et-EE" sz="2400" dirty="0" err="1"/>
              <a:t>measure</a:t>
            </a:r>
            <a:endParaRPr lang="en-US" sz="2400" dirty="0"/>
          </a:p>
          <a:p>
            <a:pPr lvl="0"/>
            <a:r>
              <a:rPr lang="et-EE" sz="2400" dirty="0" err="1"/>
              <a:t>Calculator</a:t>
            </a:r>
            <a:r>
              <a:rPr lang="et-EE" sz="2400" dirty="0"/>
              <a:t> (</a:t>
            </a:r>
            <a:r>
              <a:rPr lang="et-EE" sz="2400" dirty="0" err="1"/>
              <a:t>optional</a:t>
            </a:r>
            <a:r>
              <a:rPr lang="et-EE" sz="2400" dirty="0"/>
              <a:t>)</a:t>
            </a:r>
            <a:endParaRPr lang="en-US" sz="2400" dirty="0"/>
          </a:p>
          <a:p>
            <a:pPr lvl="0"/>
            <a:r>
              <a:rPr lang="et-EE" sz="2400" dirty="0" err="1"/>
              <a:t>Tubular</a:t>
            </a:r>
            <a:r>
              <a:rPr lang="et-EE" sz="2400" dirty="0"/>
              <a:t> </a:t>
            </a:r>
            <a:r>
              <a:rPr lang="et-EE" sz="2400" dirty="0" err="1"/>
              <a:t>densiometer</a:t>
            </a:r>
            <a:r>
              <a:rPr lang="et-EE" sz="2400" dirty="0"/>
              <a:t> </a:t>
            </a:r>
            <a:endParaRPr lang="en-US" sz="2400" dirty="0"/>
          </a:p>
          <a:p>
            <a:pPr lvl="0"/>
            <a:r>
              <a:rPr lang="et-EE" sz="2400" dirty="0" err="1"/>
              <a:t>Rope</a:t>
            </a:r>
            <a:endParaRPr lang="en-US" sz="2400" dirty="0"/>
          </a:p>
          <a:p>
            <a:pPr lvl="0"/>
            <a:r>
              <a:rPr lang="et-EE" sz="2400" dirty="0" err="1"/>
              <a:t>Markers</a:t>
            </a:r>
            <a:r>
              <a:rPr lang="et-EE" sz="2400" dirty="0"/>
              <a:t> </a:t>
            </a:r>
            <a:r>
              <a:rPr lang="et-EE" sz="2400" dirty="0" err="1"/>
              <a:t>for</a:t>
            </a:r>
            <a:r>
              <a:rPr lang="et-EE" sz="2400" dirty="0"/>
              <a:t> </a:t>
            </a:r>
            <a:r>
              <a:rPr lang="et-EE" sz="2400" dirty="0" err="1"/>
              <a:t>sites</a:t>
            </a:r>
            <a:endParaRPr lang="en-US" sz="2400" dirty="0"/>
          </a:p>
          <a:p>
            <a:pPr lvl="0"/>
            <a:r>
              <a:rPr lang="et-EE" sz="2400" dirty="0" err="1" smtClean="0"/>
              <a:t>Clipboard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97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07" y="444347"/>
            <a:ext cx="8596668" cy="1320800"/>
          </a:xfrm>
        </p:spPr>
        <p:txBody>
          <a:bodyPr>
            <a:normAutofit/>
          </a:bodyPr>
          <a:lstStyle/>
          <a:p>
            <a:r>
              <a:rPr lang="et-EE" sz="4800" b="1" dirty="0" err="1" smtClean="0"/>
              <a:t>Densiometer</a:t>
            </a:r>
            <a:endParaRPr lang="en-US" sz="48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041" y="2405996"/>
            <a:ext cx="2632716" cy="3390619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2531223"/>
            <a:ext cx="4184650" cy="3140166"/>
          </a:xfrm>
        </p:spPr>
      </p:pic>
    </p:spTree>
    <p:extLst>
      <p:ext uri="{BB962C8B-B14F-4D97-AF65-F5344CB8AC3E}">
        <p14:creationId xmlns:p14="http://schemas.microsoft.com/office/powerpoint/2010/main" val="289779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-2372299" y="-1985431"/>
            <a:ext cx="14564299" cy="15488464"/>
          </a:xfrm>
        </p:spPr>
      </p:pic>
    </p:spTree>
    <p:extLst>
      <p:ext uri="{BB962C8B-B14F-4D97-AF65-F5344CB8AC3E}">
        <p14:creationId xmlns:p14="http://schemas.microsoft.com/office/powerpoint/2010/main" val="338366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400" b="1" dirty="0" err="1" smtClean="0"/>
              <a:t>Measured</a:t>
            </a:r>
            <a:r>
              <a:rPr lang="et-EE" sz="4400" b="1" dirty="0" smtClean="0"/>
              <a:t> </a:t>
            </a:r>
            <a:r>
              <a:rPr lang="et-EE" sz="4400" b="1" dirty="0" err="1" smtClean="0"/>
              <a:t>area</a:t>
            </a:r>
            <a:r>
              <a:rPr lang="et-EE" sz="4400" b="1" dirty="0" smtClean="0"/>
              <a:t> </a:t>
            </a:r>
            <a:r>
              <a:rPr lang="et-EE" sz="4400" b="1" dirty="0" err="1" smtClean="0"/>
              <a:t>by</a:t>
            </a:r>
            <a:endParaRPr lang="en-US" sz="4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96" y="1972970"/>
            <a:ext cx="4185623" cy="576262"/>
          </a:xfrm>
        </p:spPr>
        <p:txBody>
          <a:bodyPr/>
          <a:lstStyle/>
          <a:p>
            <a:r>
              <a:rPr lang="et-EE" dirty="0" smtClean="0"/>
              <a:t>Google </a:t>
            </a:r>
            <a:r>
              <a:rPr lang="et-EE" dirty="0" err="1" smtClean="0"/>
              <a:t>earth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96" y="2737245"/>
            <a:ext cx="5738579" cy="292428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7362" y="2083457"/>
            <a:ext cx="4185618" cy="576262"/>
          </a:xfrm>
        </p:spPr>
        <p:txBody>
          <a:bodyPr/>
          <a:lstStyle/>
          <a:p>
            <a:r>
              <a:rPr lang="en-GB" dirty="0" smtClean="0"/>
              <a:t>Landsat-8 </a:t>
            </a:r>
            <a:r>
              <a:rPr lang="en-GB" dirty="0"/>
              <a:t>July 21, 2015 natural colours image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743" y="2655065"/>
            <a:ext cx="4739923" cy="3006465"/>
          </a:xfrm>
        </p:spPr>
      </p:pic>
    </p:spTree>
    <p:extLst>
      <p:ext uri="{BB962C8B-B14F-4D97-AF65-F5344CB8AC3E}">
        <p14:creationId xmlns:p14="http://schemas.microsoft.com/office/powerpoint/2010/main" val="416163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400" b="1" dirty="0" err="1" smtClean="0"/>
              <a:t>Measured</a:t>
            </a:r>
            <a:r>
              <a:rPr lang="et-EE" sz="4400" b="1" dirty="0" smtClean="0"/>
              <a:t> </a:t>
            </a:r>
            <a:r>
              <a:rPr lang="et-EE" sz="4400" b="1" dirty="0" err="1" smtClean="0"/>
              <a:t>area</a:t>
            </a:r>
            <a:r>
              <a:rPr lang="et-EE" sz="4400" b="1" dirty="0" smtClean="0"/>
              <a:t> </a:t>
            </a:r>
            <a:r>
              <a:rPr lang="et-EE" sz="4400" b="1" dirty="0" err="1" smtClean="0"/>
              <a:t>by</a:t>
            </a:r>
            <a:endParaRPr lang="en-US" sz="4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Landsat-8 July 21, 2015 false colour composite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3062306"/>
            <a:ext cx="4184650" cy="2654263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Sentinel-1 radar image on July 31, 2015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989006"/>
            <a:ext cx="4186237" cy="2800863"/>
          </a:xfrm>
        </p:spPr>
      </p:pic>
    </p:spTree>
    <p:extLst>
      <p:ext uri="{BB962C8B-B14F-4D97-AF65-F5344CB8AC3E}">
        <p14:creationId xmlns:p14="http://schemas.microsoft.com/office/powerpoint/2010/main" val="420853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400" b="1" dirty="0" err="1" smtClean="0"/>
              <a:t>Site</a:t>
            </a:r>
            <a:r>
              <a:rPr lang="et-EE" sz="4400" b="1" dirty="0" smtClean="0"/>
              <a:t> 1 </a:t>
            </a:r>
            <a:r>
              <a:rPr lang="et-EE" sz="4400" b="1" dirty="0" err="1" smtClean="0"/>
              <a:t>forest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t-EE" sz="3200" dirty="0" err="1" smtClean="0"/>
              <a:t>Lat</a:t>
            </a:r>
            <a:r>
              <a:rPr lang="et-EE" sz="3200" dirty="0" smtClean="0"/>
              <a:t>. 59⁰15’59,66’’ N</a:t>
            </a:r>
          </a:p>
          <a:p>
            <a:r>
              <a:rPr lang="et-EE" sz="3200" dirty="0" err="1" smtClean="0"/>
              <a:t>Long</a:t>
            </a:r>
            <a:r>
              <a:rPr lang="et-EE" sz="3200" dirty="0" smtClean="0"/>
              <a:t>. 25⁰38’40,7’’ E</a:t>
            </a:r>
          </a:p>
          <a:p>
            <a:r>
              <a:rPr lang="et-EE" sz="3200" dirty="0" err="1" smtClean="0"/>
              <a:t>Elevation</a:t>
            </a:r>
            <a:r>
              <a:rPr lang="et-EE" sz="3200" dirty="0" smtClean="0"/>
              <a:t> 109m</a:t>
            </a:r>
          </a:p>
          <a:p>
            <a:r>
              <a:rPr lang="et-EE" sz="3200" dirty="0" err="1" smtClean="0"/>
              <a:t>Tree</a:t>
            </a:r>
            <a:r>
              <a:rPr lang="et-EE" sz="3200" dirty="0" smtClean="0"/>
              <a:t> </a:t>
            </a:r>
            <a:r>
              <a:rPr lang="et-EE" sz="3200" dirty="0" err="1" smtClean="0"/>
              <a:t>canopy</a:t>
            </a:r>
            <a:r>
              <a:rPr lang="et-EE" sz="3200" dirty="0" smtClean="0"/>
              <a:t> </a:t>
            </a:r>
            <a:r>
              <a:rPr lang="et-EE" sz="3200" dirty="0" err="1" smtClean="0"/>
              <a:t>cover</a:t>
            </a:r>
            <a:r>
              <a:rPr lang="et-EE" sz="3200" dirty="0" smtClean="0"/>
              <a:t> 64%</a:t>
            </a:r>
          </a:p>
          <a:p>
            <a:r>
              <a:rPr lang="et-EE" sz="3200" dirty="0" smtClean="0"/>
              <a:t>MUC </a:t>
            </a:r>
            <a:r>
              <a:rPr lang="et-EE" sz="3200" dirty="0" err="1" smtClean="0"/>
              <a:t>code</a:t>
            </a:r>
            <a:r>
              <a:rPr lang="et-EE" sz="3200" dirty="0" smtClean="0"/>
              <a:t> 0231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2531223"/>
            <a:ext cx="4184650" cy="3140166"/>
          </a:xfrm>
        </p:spPr>
      </p:pic>
    </p:spTree>
    <p:extLst>
      <p:ext uri="{BB962C8B-B14F-4D97-AF65-F5344CB8AC3E}">
        <p14:creationId xmlns:p14="http://schemas.microsoft.com/office/powerpoint/2010/main" val="423576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239" y="0"/>
            <a:ext cx="10515600" cy="1325563"/>
          </a:xfrm>
        </p:spPr>
        <p:txBody>
          <a:bodyPr>
            <a:normAutofit/>
          </a:bodyPr>
          <a:lstStyle/>
          <a:p>
            <a:r>
              <a:rPr lang="et-EE" sz="4000" b="1" dirty="0" smtClean="0"/>
              <a:t>Dominant </a:t>
            </a:r>
            <a:r>
              <a:rPr lang="et-EE" sz="4000" b="1" dirty="0" err="1" smtClean="0"/>
              <a:t>species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239" y="988343"/>
            <a:ext cx="10515600" cy="4351338"/>
          </a:xfrm>
        </p:spPr>
        <p:txBody>
          <a:bodyPr>
            <a:noAutofit/>
          </a:bodyPr>
          <a:lstStyle/>
          <a:p>
            <a:r>
              <a:rPr lang="en-US" sz="2400" i="1" dirty="0" err="1"/>
              <a:t>Dryopteris</a:t>
            </a:r>
            <a:r>
              <a:rPr lang="en-US" sz="2400" i="1" dirty="0"/>
              <a:t> </a:t>
            </a:r>
            <a:r>
              <a:rPr lang="en-US" sz="2400" i="1" dirty="0" err="1"/>
              <a:t>filix</a:t>
            </a:r>
            <a:r>
              <a:rPr lang="en-US" sz="2400" i="1" dirty="0"/>
              <a:t>-mas </a:t>
            </a:r>
            <a:r>
              <a:rPr lang="en-US" sz="2400" dirty="0"/>
              <a:t>- </a:t>
            </a:r>
            <a:r>
              <a:rPr lang="et-EE" sz="2400" dirty="0" err="1" smtClean="0"/>
              <a:t>M</a:t>
            </a:r>
            <a:r>
              <a:rPr lang="en-US" sz="2400" dirty="0" err="1" smtClean="0"/>
              <a:t>aarja</a:t>
            </a:r>
            <a:r>
              <a:rPr lang="en-US" sz="2400" dirty="0" smtClean="0"/>
              <a:t> </a:t>
            </a:r>
            <a:r>
              <a:rPr lang="en-US" sz="2400" dirty="0" err="1"/>
              <a:t>sõnajalg</a:t>
            </a:r>
            <a:endParaRPr lang="en-US" sz="2400" dirty="0"/>
          </a:p>
          <a:p>
            <a:r>
              <a:rPr lang="en-US" sz="2400" i="1" dirty="0" err="1"/>
              <a:t>Rubus</a:t>
            </a:r>
            <a:r>
              <a:rPr lang="en-US" sz="2400" i="1" dirty="0"/>
              <a:t> </a:t>
            </a:r>
            <a:r>
              <a:rPr lang="en-US" sz="2400" i="1" dirty="0" err="1"/>
              <a:t>saxatilis</a:t>
            </a:r>
            <a:r>
              <a:rPr lang="en-US" sz="2400" i="1" dirty="0"/>
              <a:t> </a:t>
            </a:r>
            <a:r>
              <a:rPr lang="en-US" sz="2400" dirty="0"/>
              <a:t>- </a:t>
            </a:r>
            <a:r>
              <a:rPr lang="et-EE" sz="2400" dirty="0" err="1" smtClean="0"/>
              <a:t>l</a:t>
            </a:r>
            <a:r>
              <a:rPr lang="en-US" sz="2400" dirty="0" err="1" smtClean="0"/>
              <a:t>illakas</a:t>
            </a:r>
            <a:r>
              <a:rPr lang="en-US" sz="2400" dirty="0" smtClean="0"/>
              <a:t> </a:t>
            </a:r>
            <a:endParaRPr lang="en-US" sz="2400" dirty="0"/>
          </a:p>
          <a:p>
            <a:r>
              <a:rPr lang="en-US" sz="2400" i="1" dirty="0" err="1"/>
              <a:t>Pteridium</a:t>
            </a:r>
            <a:r>
              <a:rPr lang="en-US" sz="2400" i="1" dirty="0"/>
              <a:t> </a:t>
            </a:r>
            <a:r>
              <a:rPr lang="en-US" sz="2400" i="1" dirty="0" err="1"/>
              <a:t>aquilinum</a:t>
            </a:r>
            <a:r>
              <a:rPr lang="en-US" sz="2400" i="1" dirty="0"/>
              <a:t> </a:t>
            </a:r>
            <a:r>
              <a:rPr lang="en-US" sz="2400" dirty="0"/>
              <a:t>- </a:t>
            </a:r>
            <a:r>
              <a:rPr lang="et-EE" sz="2400" dirty="0" err="1" smtClean="0"/>
              <a:t>k</a:t>
            </a:r>
            <a:r>
              <a:rPr lang="en-US" sz="2400" dirty="0" err="1" smtClean="0"/>
              <a:t>ilpjalg</a:t>
            </a:r>
            <a:endParaRPr lang="en-US" sz="2400" dirty="0"/>
          </a:p>
          <a:p>
            <a:r>
              <a:rPr lang="en-US" sz="2400" i="1" dirty="0"/>
              <a:t>Hepatica</a:t>
            </a:r>
            <a:r>
              <a:rPr lang="en-US" sz="2400" dirty="0"/>
              <a:t> - </a:t>
            </a:r>
            <a:r>
              <a:rPr lang="et-EE" sz="2400" dirty="0" err="1" smtClean="0"/>
              <a:t>s</a:t>
            </a:r>
            <a:r>
              <a:rPr lang="en-US" sz="2400" dirty="0" err="1" smtClean="0"/>
              <a:t>inilill</a:t>
            </a:r>
            <a:endParaRPr lang="en-US" sz="2400" dirty="0"/>
          </a:p>
          <a:p>
            <a:r>
              <a:rPr lang="en-US" sz="2400" i="1" dirty="0" err="1"/>
              <a:t>Melampyrum</a:t>
            </a:r>
            <a:r>
              <a:rPr lang="en-US" sz="2400" dirty="0"/>
              <a:t> - </a:t>
            </a:r>
            <a:r>
              <a:rPr lang="et-EE" sz="2400" dirty="0" smtClean="0"/>
              <a:t>m</a:t>
            </a:r>
            <a:r>
              <a:rPr lang="en-US" sz="2400" dirty="0" err="1" smtClean="0"/>
              <a:t>ets-härghein</a:t>
            </a:r>
            <a:endParaRPr lang="en-US" sz="2400" dirty="0"/>
          </a:p>
          <a:p>
            <a:r>
              <a:rPr lang="en-US" sz="2400" i="1" dirty="0" err="1"/>
              <a:t>Pleurozium</a:t>
            </a:r>
            <a:r>
              <a:rPr lang="en-US" sz="2400" i="1" dirty="0"/>
              <a:t> </a:t>
            </a:r>
            <a:r>
              <a:rPr lang="en-US" sz="2400" i="1" dirty="0" err="1"/>
              <a:t>schreberi</a:t>
            </a:r>
            <a:r>
              <a:rPr lang="en-US" sz="2400" i="1" dirty="0"/>
              <a:t> </a:t>
            </a:r>
            <a:r>
              <a:rPr lang="en-US" sz="2400" dirty="0"/>
              <a:t>- </a:t>
            </a:r>
            <a:r>
              <a:rPr lang="et-EE" sz="2400" dirty="0" err="1" smtClean="0"/>
              <a:t>h</a:t>
            </a:r>
            <a:r>
              <a:rPr lang="en-US" sz="2400" dirty="0" err="1" smtClean="0"/>
              <a:t>arilik</a:t>
            </a:r>
            <a:r>
              <a:rPr lang="en-US" sz="2400" dirty="0" smtClean="0"/>
              <a:t> </a:t>
            </a:r>
            <a:r>
              <a:rPr lang="en-US" sz="2400" dirty="0" err="1"/>
              <a:t>palusammal</a:t>
            </a:r>
            <a:endParaRPr lang="en-US" sz="2400" dirty="0"/>
          </a:p>
          <a:p>
            <a:r>
              <a:rPr lang="en-US" sz="2400" i="1" dirty="0" err="1"/>
              <a:t>Carex</a:t>
            </a:r>
            <a:r>
              <a:rPr lang="en-US" sz="2400" i="1" dirty="0"/>
              <a:t> </a:t>
            </a:r>
            <a:r>
              <a:rPr lang="en-US" sz="2400" i="1" dirty="0" err="1"/>
              <a:t>pallescens</a:t>
            </a:r>
            <a:r>
              <a:rPr lang="en-US" sz="2400" i="1" dirty="0"/>
              <a:t> </a:t>
            </a:r>
            <a:r>
              <a:rPr lang="en-US" sz="2400" dirty="0"/>
              <a:t>- </a:t>
            </a:r>
            <a:r>
              <a:rPr lang="et-EE" sz="2400" dirty="0" err="1" smtClean="0"/>
              <a:t>k</a:t>
            </a:r>
            <a:r>
              <a:rPr lang="en-US" sz="2400" dirty="0" err="1" smtClean="0"/>
              <a:t>ahkjas</a:t>
            </a:r>
            <a:r>
              <a:rPr lang="en-US" sz="2400" dirty="0" smtClean="0"/>
              <a:t> </a:t>
            </a:r>
            <a:r>
              <a:rPr lang="en-US" sz="2400" dirty="0"/>
              <a:t>tarn</a:t>
            </a:r>
          </a:p>
          <a:p>
            <a:r>
              <a:rPr lang="en-US" sz="2400" i="1" dirty="0"/>
              <a:t>Viola </a:t>
            </a:r>
            <a:r>
              <a:rPr lang="en-US" sz="2400" i="1" dirty="0" err="1"/>
              <a:t>riviniana</a:t>
            </a:r>
            <a:r>
              <a:rPr lang="en-US" sz="2400" i="1" dirty="0"/>
              <a:t> </a:t>
            </a:r>
            <a:r>
              <a:rPr lang="en-US" sz="2400" dirty="0"/>
              <a:t>- </a:t>
            </a:r>
            <a:r>
              <a:rPr lang="en-US" sz="2400" dirty="0" err="1"/>
              <a:t>võsakannike</a:t>
            </a:r>
            <a:endParaRPr lang="en-US" sz="2400" dirty="0"/>
          </a:p>
          <a:p>
            <a:r>
              <a:rPr lang="en-US" sz="2400" i="1" dirty="0" err="1"/>
              <a:t>Deschampsia</a:t>
            </a:r>
            <a:r>
              <a:rPr lang="en-US" sz="2400" i="1" dirty="0"/>
              <a:t> </a:t>
            </a:r>
            <a:r>
              <a:rPr lang="en-US" sz="2400" i="1" dirty="0" err="1"/>
              <a:t>flexuosa</a:t>
            </a:r>
            <a:r>
              <a:rPr lang="en-US" sz="2400" dirty="0"/>
              <a:t> - </a:t>
            </a:r>
            <a:r>
              <a:rPr lang="en-US" sz="2400" dirty="0" err="1"/>
              <a:t>võnk-kastevars</a:t>
            </a:r>
            <a:endParaRPr lang="en-US" sz="2400" dirty="0"/>
          </a:p>
          <a:p>
            <a:r>
              <a:rPr lang="en-US" sz="2400" i="1" dirty="0"/>
              <a:t>Geranium </a:t>
            </a:r>
            <a:r>
              <a:rPr lang="en-US" sz="2400" i="1" dirty="0" err="1"/>
              <a:t>sylvaticum</a:t>
            </a:r>
            <a:r>
              <a:rPr lang="en-US" sz="2400" i="1" dirty="0"/>
              <a:t> </a:t>
            </a:r>
            <a:r>
              <a:rPr lang="en-US" sz="2400" dirty="0"/>
              <a:t>- </a:t>
            </a:r>
            <a:r>
              <a:rPr lang="en-US" sz="2400" dirty="0" err="1"/>
              <a:t>mets-kurereha</a:t>
            </a:r>
            <a:endParaRPr lang="en-US" sz="2400" dirty="0"/>
          </a:p>
          <a:p>
            <a:r>
              <a:rPr lang="en-US" sz="2400" i="1" dirty="0" err="1"/>
              <a:t>Corylus</a:t>
            </a:r>
            <a:r>
              <a:rPr lang="en-US" sz="2400" i="1" dirty="0"/>
              <a:t> </a:t>
            </a:r>
            <a:r>
              <a:rPr lang="en-US" sz="2400" i="1" dirty="0" err="1"/>
              <a:t>avellana</a:t>
            </a:r>
            <a:r>
              <a:rPr lang="en-US" sz="2400" i="1" dirty="0"/>
              <a:t> </a:t>
            </a:r>
            <a:r>
              <a:rPr lang="en-US" sz="2400" dirty="0"/>
              <a:t>- </a:t>
            </a:r>
            <a:r>
              <a:rPr lang="et-EE" sz="2400" dirty="0" err="1" smtClean="0"/>
              <a:t>h</a:t>
            </a:r>
            <a:r>
              <a:rPr lang="en-US" sz="2400" dirty="0" err="1" smtClean="0"/>
              <a:t>arilik</a:t>
            </a:r>
            <a:r>
              <a:rPr lang="en-US" sz="2400" dirty="0" smtClean="0"/>
              <a:t> </a:t>
            </a:r>
            <a:r>
              <a:rPr lang="en-US" sz="2400" dirty="0" err="1"/>
              <a:t>sarapuu</a:t>
            </a:r>
            <a:endParaRPr lang="en-US" sz="2400" dirty="0"/>
          </a:p>
          <a:p>
            <a:r>
              <a:rPr lang="en-US" sz="2400" i="1" dirty="0"/>
              <a:t>Acer </a:t>
            </a:r>
            <a:r>
              <a:rPr lang="en-US" sz="2400" i="1" dirty="0" err="1"/>
              <a:t>platanoides</a:t>
            </a:r>
            <a:r>
              <a:rPr lang="en-US" sz="2400" i="1" dirty="0"/>
              <a:t> </a:t>
            </a:r>
            <a:r>
              <a:rPr lang="en-US" sz="2400" dirty="0"/>
              <a:t>- </a:t>
            </a:r>
            <a:r>
              <a:rPr lang="et-EE" sz="2400" dirty="0" err="1" smtClean="0"/>
              <a:t>h</a:t>
            </a:r>
            <a:r>
              <a:rPr lang="en-US" sz="2400" dirty="0" err="1" smtClean="0"/>
              <a:t>arilik</a:t>
            </a:r>
            <a:r>
              <a:rPr lang="en-US" sz="2400" dirty="0" smtClean="0"/>
              <a:t> </a:t>
            </a:r>
            <a:r>
              <a:rPr lang="en-US" sz="2400" dirty="0" err="1" smtClean="0"/>
              <a:t>vaher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002" y="431948"/>
            <a:ext cx="5027364" cy="37705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42584" y="431948"/>
            <a:ext cx="3139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err="1" smtClean="0">
                <a:solidFill>
                  <a:schemeClr val="bg1"/>
                </a:solidFill>
              </a:rPr>
              <a:t>Germanium</a:t>
            </a:r>
            <a:r>
              <a:rPr lang="et-EE" sz="2400" dirty="0" smtClean="0">
                <a:solidFill>
                  <a:schemeClr val="bg1"/>
                </a:solidFill>
              </a:rPr>
              <a:t> </a:t>
            </a:r>
            <a:r>
              <a:rPr lang="et-EE" sz="2400" dirty="0" err="1" smtClean="0">
                <a:solidFill>
                  <a:schemeClr val="bg1"/>
                </a:solidFill>
              </a:rPr>
              <a:t>sylvaticum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7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306" y="261230"/>
            <a:ext cx="10515600" cy="4351338"/>
          </a:xfrm>
        </p:spPr>
        <p:txBody>
          <a:bodyPr/>
          <a:lstStyle/>
          <a:p>
            <a:r>
              <a:rPr lang="en-US" sz="2800" i="1" dirty="0" smtClean="0"/>
              <a:t>Salix </a:t>
            </a:r>
            <a:r>
              <a:rPr lang="en-US" sz="2800" i="1" dirty="0" err="1" smtClean="0"/>
              <a:t>caprea</a:t>
            </a:r>
            <a:r>
              <a:rPr lang="en-US" sz="2800" i="1" dirty="0" smtClean="0"/>
              <a:t> </a:t>
            </a:r>
            <a:r>
              <a:rPr lang="en-US" sz="2800" dirty="0" smtClean="0"/>
              <a:t>- </a:t>
            </a:r>
            <a:r>
              <a:rPr lang="en-US" sz="2800" dirty="0" err="1" smtClean="0"/>
              <a:t>raagremmelgas</a:t>
            </a:r>
            <a:endParaRPr lang="en-US" sz="2800" dirty="0" smtClean="0"/>
          </a:p>
          <a:p>
            <a:r>
              <a:rPr lang="en-US" sz="2800" i="1" dirty="0" err="1" smtClean="0"/>
              <a:t>Lonicera</a:t>
            </a:r>
            <a:r>
              <a:rPr lang="en-US" sz="2800" dirty="0" smtClean="0"/>
              <a:t> - </a:t>
            </a:r>
            <a:r>
              <a:rPr lang="en-US" sz="2800" dirty="0" err="1" smtClean="0"/>
              <a:t>kuslapuu</a:t>
            </a:r>
            <a:endParaRPr lang="en-US" sz="2800" dirty="0" smtClean="0"/>
          </a:p>
          <a:p>
            <a:r>
              <a:rPr lang="en-US" sz="2800" i="1" dirty="0" err="1" smtClean="0"/>
              <a:t>Ribes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alpinum</a:t>
            </a:r>
            <a:r>
              <a:rPr lang="en-US" sz="2800" i="1" dirty="0" smtClean="0"/>
              <a:t> </a:t>
            </a:r>
            <a:r>
              <a:rPr lang="en-US" sz="2800" dirty="0" smtClean="0"/>
              <a:t>- mage </a:t>
            </a:r>
            <a:r>
              <a:rPr lang="en-US" sz="2800" dirty="0" err="1" smtClean="0"/>
              <a:t>sõstar</a:t>
            </a:r>
            <a:endParaRPr lang="en-US" sz="2800" dirty="0" smtClean="0"/>
          </a:p>
          <a:p>
            <a:r>
              <a:rPr lang="en-US" sz="2800" i="1" dirty="0" err="1" smtClean="0"/>
              <a:t>Calamagrostis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arundinacea</a:t>
            </a:r>
            <a:r>
              <a:rPr lang="en-US" sz="2800" i="1" dirty="0" smtClean="0"/>
              <a:t> – </a:t>
            </a:r>
            <a:r>
              <a:rPr lang="en-US" sz="2800" dirty="0" err="1" smtClean="0"/>
              <a:t>metskastik</a:t>
            </a:r>
            <a:endParaRPr lang="et-EE" sz="2800" dirty="0" smtClean="0"/>
          </a:p>
          <a:p>
            <a:r>
              <a:rPr lang="en-US" sz="2800" i="1" dirty="0" err="1" smtClean="0"/>
              <a:t>Poa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nemoralis</a:t>
            </a:r>
            <a:r>
              <a:rPr lang="et-EE" sz="2800" i="1" dirty="0" smtClean="0"/>
              <a:t> – </a:t>
            </a:r>
            <a:r>
              <a:rPr lang="et-EE" sz="2800" dirty="0" smtClean="0"/>
              <a:t>salunurmikas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40" y="3084723"/>
            <a:ext cx="5692559" cy="32020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6775" y="3183876"/>
            <a:ext cx="389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400" dirty="0" err="1" smtClean="0">
                <a:solidFill>
                  <a:schemeClr val="bg1"/>
                </a:solidFill>
              </a:rPr>
              <a:t>Lonicera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3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710" y="389263"/>
            <a:ext cx="8596668" cy="1320800"/>
          </a:xfrm>
        </p:spPr>
        <p:txBody>
          <a:bodyPr>
            <a:normAutofit/>
          </a:bodyPr>
          <a:lstStyle/>
          <a:p>
            <a:r>
              <a:rPr lang="et-EE" sz="4400" b="1" dirty="0" err="1" smtClean="0"/>
              <a:t>Site</a:t>
            </a:r>
            <a:r>
              <a:rPr lang="et-EE" sz="4400" b="1" dirty="0" smtClean="0"/>
              <a:t> 2 </a:t>
            </a:r>
            <a:r>
              <a:rPr lang="et-EE" sz="4400" b="1" dirty="0" err="1" smtClean="0"/>
              <a:t>the</a:t>
            </a:r>
            <a:r>
              <a:rPr lang="et-EE" sz="4400" b="1" dirty="0" smtClean="0"/>
              <a:t> </a:t>
            </a:r>
            <a:r>
              <a:rPr lang="et-EE" sz="4400" b="1" dirty="0" err="1" smtClean="0"/>
              <a:t>old</a:t>
            </a:r>
            <a:r>
              <a:rPr lang="et-EE" sz="4400" b="1" dirty="0" smtClean="0"/>
              <a:t> </a:t>
            </a:r>
            <a:r>
              <a:rPr lang="et-EE" sz="4400" b="1" dirty="0" err="1" smtClean="0"/>
              <a:t>field</a:t>
            </a:r>
            <a:r>
              <a:rPr lang="et-EE" sz="4400" b="1" dirty="0" smtClean="0"/>
              <a:t> (</a:t>
            </a:r>
            <a:r>
              <a:rPr lang="et-EE" sz="4400" b="1" dirty="0" err="1" smtClean="0"/>
              <a:t>meadow</a:t>
            </a:r>
            <a:r>
              <a:rPr lang="et-EE" sz="4400" b="1" dirty="0" smtClean="0"/>
              <a:t>)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t-EE" sz="2800" dirty="0" err="1" smtClean="0"/>
              <a:t>Lat</a:t>
            </a:r>
            <a:r>
              <a:rPr lang="et-EE" sz="2800" dirty="0" smtClean="0"/>
              <a:t>. 59⁰15’56,82’’ N</a:t>
            </a:r>
          </a:p>
          <a:p>
            <a:r>
              <a:rPr lang="et-EE" sz="2800" dirty="0" err="1" smtClean="0"/>
              <a:t>Long</a:t>
            </a:r>
            <a:r>
              <a:rPr lang="et-EE" sz="2800" dirty="0" smtClean="0"/>
              <a:t>. 25⁰38’07,91’’ E</a:t>
            </a:r>
          </a:p>
          <a:p>
            <a:r>
              <a:rPr lang="et-EE" sz="2800" dirty="0" err="1" smtClean="0"/>
              <a:t>Elevation</a:t>
            </a:r>
            <a:r>
              <a:rPr lang="et-EE" sz="2800" dirty="0" smtClean="0"/>
              <a:t> 91m</a:t>
            </a:r>
          </a:p>
          <a:p>
            <a:r>
              <a:rPr lang="et-EE" sz="2800" dirty="0" smtClean="0"/>
              <a:t>MUC </a:t>
            </a:r>
            <a:r>
              <a:rPr lang="et-EE" sz="2800" dirty="0" err="1" smtClean="0"/>
              <a:t>code</a:t>
            </a:r>
            <a:r>
              <a:rPr lang="et-EE" sz="2800" dirty="0" smtClean="0"/>
              <a:t> 442</a:t>
            </a:r>
            <a:endParaRPr lang="en-US" sz="2800" dirty="0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829" y="2160589"/>
            <a:ext cx="4184650" cy="3140166"/>
          </a:xfrm>
        </p:spPr>
      </p:pic>
      <p:sp>
        <p:nvSpPr>
          <p:cNvPr id="4" name="Rectangle 3"/>
          <p:cNvSpPr/>
          <p:nvPr/>
        </p:nvSpPr>
        <p:spPr>
          <a:xfrm>
            <a:off x="7010867" y="2160589"/>
            <a:ext cx="22313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err="1">
                <a:solidFill>
                  <a:schemeClr val="bg1"/>
                </a:solidFill>
              </a:rPr>
              <a:t>Cirsium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  <a:r>
              <a:rPr lang="en-US" sz="2400" i="1" dirty="0" err="1">
                <a:solidFill>
                  <a:schemeClr val="bg1"/>
                </a:solidFill>
              </a:rPr>
              <a:t>arvense</a:t>
            </a:r>
            <a:r>
              <a:rPr lang="en-US" sz="2400" i="1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98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642" y="0"/>
            <a:ext cx="8596668" cy="1639204"/>
          </a:xfrm>
        </p:spPr>
        <p:txBody>
          <a:bodyPr>
            <a:normAutofit/>
          </a:bodyPr>
          <a:lstStyle/>
          <a:p>
            <a:r>
              <a:rPr lang="et-EE" sz="4400" b="1" dirty="0" smtClean="0"/>
              <a:t>Dominant </a:t>
            </a:r>
            <a:r>
              <a:rPr lang="et-EE" sz="4400" b="1" dirty="0" err="1" smtClean="0"/>
              <a:t>species</a:t>
            </a:r>
            <a:r>
              <a:rPr lang="et-EE" sz="4400" b="1" dirty="0" smtClean="0"/>
              <a:t/>
            </a:r>
            <a:br>
              <a:rPr lang="et-EE" sz="4400" b="1" dirty="0" smtClean="0"/>
            </a:br>
            <a:r>
              <a:rPr lang="et-EE" sz="2400" dirty="0" smtClean="0"/>
              <a:t>F </a:t>
            </a:r>
            <a:r>
              <a:rPr lang="et-EE" sz="2400" dirty="0" err="1" smtClean="0"/>
              <a:t>for</a:t>
            </a:r>
            <a:r>
              <a:rPr lang="et-EE" sz="2400" dirty="0" smtClean="0"/>
              <a:t> </a:t>
            </a:r>
            <a:r>
              <a:rPr lang="et-EE" sz="2400" dirty="0" err="1" smtClean="0"/>
              <a:t>common</a:t>
            </a:r>
            <a:r>
              <a:rPr lang="et-EE" sz="2400" dirty="0" smtClean="0"/>
              <a:t> </a:t>
            </a:r>
            <a:r>
              <a:rPr lang="et-EE" sz="2400" dirty="0" err="1" smtClean="0"/>
              <a:t>field</a:t>
            </a:r>
            <a:r>
              <a:rPr lang="et-EE" sz="2400" dirty="0" smtClean="0"/>
              <a:t> </a:t>
            </a:r>
            <a:r>
              <a:rPr lang="et-EE" sz="2400" dirty="0" err="1" smtClean="0"/>
              <a:t>species</a:t>
            </a:r>
            <a:r>
              <a:rPr lang="et-EE" sz="2400" dirty="0" smtClean="0"/>
              <a:t> and M </a:t>
            </a:r>
            <a:r>
              <a:rPr lang="et-EE" sz="2400" dirty="0" err="1" smtClean="0"/>
              <a:t>for</a:t>
            </a:r>
            <a:r>
              <a:rPr lang="et-EE" sz="2400" dirty="0" smtClean="0"/>
              <a:t> </a:t>
            </a:r>
            <a:r>
              <a:rPr lang="et-EE" sz="2400" dirty="0" err="1" smtClean="0"/>
              <a:t>common</a:t>
            </a:r>
            <a:r>
              <a:rPr lang="et-EE" sz="2400" dirty="0" smtClean="0"/>
              <a:t/>
            </a:r>
            <a:br>
              <a:rPr lang="et-EE" sz="2400" dirty="0" smtClean="0"/>
            </a:br>
            <a:r>
              <a:rPr lang="et-EE" sz="2400" dirty="0" err="1" smtClean="0"/>
              <a:t>meadow</a:t>
            </a:r>
            <a:r>
              <a:rPr lang="et-EE" sz="2400" dirty="0" smtClean="0"/>
              <a:t> </a:t>
            </a:r>
            <a:r>
              <a:rPr lang="et-EE" sz="2400" dirty="0" err="1" smtClean="0"/>
              <a:t>species</a:t>
            </a:r>
            <a:r>
              <a:rPr lang="et-EE" sz="2400" dirty="0" smtClean="0"/>
              <a:t>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42" y="1609747"/>
            <a:ext cx="8596668" cy="3880773"/>
          </a:xfrm>
        </p:spPr>
        <p:txBody>
          <a:bodyPr>
            <a:noAutofit/>
          </a:bodyPr>
          <a:lstStyle/>
          <a:p>
            <a:r>
              <a:rPr lang="en-US" sz="2000" i="1" dirty="0" err="1"/>
              <a:t>Cirsium</a:t>
            </a:r>
            <a:r>
              <a:rPr lang="en-US" sz="2000" i="1" dirty="0"/>
              <a:t> </a:t>
            </a:r>
            <a:r>
              <a:rPr lang="en-US" sz="2000" i="1" dirty="0" err="1"/>
              <a:t>arvense</a:t>
            </a:r>
            <a:r>
              <a:rPr lang="en-US" sz="2000" i="1" dirty="0"/>
              <a:t> </a:t>
            </a:r>
            <a:r>
              <a:rPr lang="en-US" sz="2000" dirty="0" smtClean="0"/>
              <a:t>– </a:t>
            </a:r>
            <a:r>
              <a:rPr lang="en-US" sz="2000" dirty="0" err="1" smtClean="0"/>
              <a:t>põldohakas</a:t>
            </a:r>
            <a:r>
              <a:rPr lang="et-EE" sz="2000" dirty="0" smtClean="0"/>
              <a:t> F</a:t>
            </a:r>
            <a:endParaRPr lang="en-US" sz="2000" dirty="0"/>
          </a:p>
          <a:p>
            <a:r>
              <a:rPr lang="en-US" sz="2000" i="1" dirty="0" err="1"/>
              <a:t>Silene</a:t>
            </a:r>
            <a:r>
              <a:rPr lang="en-US" sz="2000" i="1" dirty="0"/>
              <a:t> </a:t>
            </a:r>
            <a:r>
              <a:rPr lang="en-US" sz="2000" i="1" dirty="0" err="1"/>
              <a:t>latifolia</a:t>
            </a:r>
            <a:r>
              <a:rPr lang="en-US" sz="2000" dirty="0"/>
              <a:t> - </a:t>
            </a:r>
            <a:r>
              <a:rPr lang="en-US" sz="2000" dirty="0" err="1"/>
              <a:t>valge</a:t>
            </a:r>
            <a:r>
              <a:rPr lang="en-US" sz="2000" dirty="0"/>
              <a:t> </a:t>
            </a:r>
            <a:r>
              <a:rPr lang="en-US" sz="2000" dirty="0" err="1"/>
              <a:t>pusurohi</a:t>
            </a:r>
            <a:endParaRPr lang="en-US" sz="2000" dirty="0"/>
          </a:p>
          <a:p>
            <a:r>
              <a:rPr lang="en-US" sz="2000" i="1" dirty="0"/>
              <a:t>Convolvulus </a:t>
            </a:r>
            <a:r>
              <a:rPr lang="en-US" sz="2000" i="1" dirty="0" err="1"/>
              <a:t>arvensis</a:t>
            </a:r>
            <a:r>
              <a:rPr lang="en-US" sz="2000" i="1" dirty="0"/>
              <a:t> </a:t>
            </a:r>
            <a:r>
              <a:rPr lang="en-US" sz="2000" dirty="0"/>
              <a:t>- </a:t>
            </a:r>
            <a:r>
              <a:rPr lang="en-US" sz="2000" dirty="0" err="1"/>
              <a:t>kassitapp</a:t>
            </a:r>
            <a:endParaRPr lang="en-US" sz="2000" dirty="0"/>
          </a:p>
          <a:p>
            <a:r>
              <a:rPr lang="en-US" sz="2000" i="1" dirty="0" err="1"/>
              <a:t>Galium</a:t>
            </a:r>
            <a:r>
              <a:rPr lang="en-US" sz="2000" i="1" dirty="0"/>
              <a:t> album </a:t>
            </a:r>
            <a:r>
              <a:rPr lang="en-US" sz="2000" dirty="0"/>
              <a:t>- </a:t>
            </a:r>
            <a:r>
              <a:rPr lang="en-US" sz="2000" dirty="0" err="1"/>
              <a:t>valge</a:t>
            </a:r>
            <a:r>
              <a:rPr lang="en-US" sz="2000" dirty="0"/>
              <a:t> </a:t>
            </a:r>
            <a:r>
              <a:rPr lang="en-US" sz="2000" dirty="0" err="1"/>
              <a:t>madar</a:t>
            </a:r>
            <a:endParaRPr lang="en-US" sz="2000" dirty="0"/>
          </a:p>
          <a:p>
            <a:r>
              <a:rPr lang="en-US" sz="2000" i="1" dirty="0" err="1"/>
              <a:t>Rumex</a:t>
            </a:r>
            <a:r>
              <a:rPr lang="en-US" sz="2000" i="1" dirty="0"/>
              <a:t> </a:t>
            </a:r>
            <a:r>
              <a:rPr lang="en-US" sz="2000" i="1" dirty="0" err="1"/>
              <a:t>thyrsiflorus</a:t>
            </a:r>
            <a:r>
              <a:rPr lang="en-US" sz="2000" dirty="0"/>
              <a:t> - </a:t>
            </a:r>
            <a:r>
              <a:rPr lang="et-EE" sz="2000" dirty="0" err="1" smtClean="0"/>
              <a:t>a</a:t>
            </a:r>
            <a:r>
              <a:rPr lang="en-US" sz="2000" dirty="0" err="1" smtClean="0"/>
              <a:t>asoblikas</a:t>
            </a:r>
            <a:endParaRPr lang="en-US" sz="2000" dirty="0"/>
          </a:p>
          <a:p>
            <a:r>
              <a:rPr lang="en-US" sz="2000" i="1" dirty="0" err="1"/>
              <a:t>Achillea</a:t>
            </a:r>
            <a:r>
              <a:rPr lang="en-US" sz="2000" i="1" dirty="0"/>
              <a:t> </a:t>
            </a:r>
            <a:r>
              <a:rPr lang="en-US" sz="2000" i="1" dirty="0" err="1"/>
              <a:t>millefolium</a:t>
            </a:r>
            <a:r>
              <a:rPr lang="en-US" sz="2000" dirty="0"/>
              <a:t> - </a:t>
            </a:r>
            <a:r>
              <a:rPr lang="et-EE" sz="2000" dirty="0" err="1" smtClean="0"/>
              <a:t>h</a:t>
            </a:r>
            <a:r>
              <a:rPr lang="en-US" sz="2000" dirty="0" err="1" smtClean="0"/>
              <a:t>arilik</a:t>
            </a:r>
            <a:r>
              <a:rPr lang="en-US" sz="2000" dirty="0" smtClean="0"/>
              <a:t> </a:t>
            </a:r>
            <a:r>
              <a:rPr lang="en-US" sz="2000" dirty="0" err="1"/>
              <a:t>raudrohi</a:t>
            </a:r>
            <a:endParaRPr lang="en-US" sz="2000" dirty="0"/>
          </a:p>
          <a:p>
            <a:r>
              <a:rPr lang="en-US" sz="2000" i="1" dirty="0" err="1"/>
              <a:t>Linaria</a:t>
            </a:r>
            <a:r>
              <a:rPr lang="en-US" sz="2000" dirty="0"/>
              <a:t> - </a:t>
            </a:r>
            <a:r>
              <a:rPr lang="en-US" sz="2000" dirty="0" err="1"/>
              <a:t>käokannus</a:t>
            </a:r>
            <a:endParaRPr lang="en-US" sz="2000" dirty="0"/>
          </a:p>
          <a:p>
            <a:r>
              <a:rPr lang="en-US" sz="2000" i="1" dirty="0" err="1"/>
              <a:t>Phleum</a:t>
            </a:r>
            <a:r>
              <a:rPr lang="en-US" sz="2000" i="1" dirty="0"/>
              <a:t> </a:t>
            </a:r>
            <a:r>
              <a:rPr lang="en-US" sz="2000" i="1" dirty="0" err="1"/>
              <a:t>pratense</a:t>
            </a:r>
            <a:r>
              <a:rPr lang="en-US" sz="2000" i="1" dirty="0"/>
              <a:t> </a:t>
            </a:r>
            <a:r>
              <a:rPr lang="en-US" sz="2000" i="1" dirty="0" smtClean="0"/>
              <a:t>– </a:t>
            </a:r>
            <a:r>
              <a:rPr lang="en-US" sz="2000" dirty="0" err="1" smtClean="0"/>
              <a:t>põldtimut</a:t>
            </a:r>
            <a:r>
              <a:rPr lang="et-EE" sz="2000" dirty="0" smtClean="0"/>
              <a:t> M</a:t>
            </a:r>
            <a:endParaRPr lang="en-US" sz="2000" dirty="0"/>
          </a:p>
          <a:p>
            <a:r>
              <a:rPr lang="en-US" sz="2000" i="1" dirty="0" err="1"/>
              <a:t>Festuca</a:t>
            </a:r>
            <a:r>
              <a:rPr lang="en-US" sz="2000" i="1" dirty="0"/>
              <a:t> </a:t>
            </a:r>
            <a:r>
              <a:rPr lang="en-US" sz="2000" i="1" dirty="0" err="1"/>
              <a:t>rubra</a:t>
            </a:r>
            <a:r>
              <a:rPr lang="en-US" sz="2000" i="1" dirty="0"/>
              <a:t> - </a:t>
            </a:r>
            <a:r>
              <a:rPr lang="et-EE" sz="2000" dirty="0" err="1" smtClean="0"/>
              <a:t>p</a:t>
            </a:r>
            <a:r>
              <a:rPr lang="en-US" sz="2000" dirty="0" err="1" smtClean="0"/>
              <a:t>unane</a:t>
            </a:r>
            <a:r>
              <a:rPr lang="en-US" sz="2000" dirty="0" smtClean="0"/>
              <a:t> </a:t>
            </a:r>
            <a:r>
              <a:rPr lang="en-US" sz="2000" dirty="0" err="1"/>
              <a:t>aruhein</a:t>
            </a:r>
            <a:endParaRPr lang="en-US" sz="2000" dirty="0"/>
          </a:p>
          <a:p>
            <a:r>
              <a:rPr lang="en-US" sz="2000" i="1" dirty="0" err="1"/>
              <a:t>Leucanthemum</a:t>
            </a:r>
            <a:r>
              <a:rPr lang="en-US" sz="2000" i="1" dirty="0"/>
              <a:t> </a:t>
            </a:r>
            <a:r>
              <a:rPr lang="en-US" sz="2000" i="1" dirty="0" err="1"/>
              <a:t>vulgare</a:t>
            </a:r>
            <a:r>
              <a:rPr lang="en-US" sz="2000" dirty="0"/>
              <a:t> - </a:t>
            </a:r>
            <a:r>
              <a:rPr lang="et-EE" sz="2000" dirty="0" err="1" smtClean="0"/>
              <a:t>h</a:t>
            </a:r>
            <a:r>
              <a:rPr lang="en-US" sz="2000" dirty="0" err="1" smtClean="0"/>
              <a:t>arilik</a:t>
            </a:r>
            <a:r>
              <a:rPr lang="en-US" sz="2000" dirty="0" smtClean="0"/>
              <a:t> </a:t>
            </a:r>
            <a:r>
              <a:rPr lang="en-US" sz="2000" dirty="0" err="1"/>
              <a:t>härjasilm</a:t>
            </a:r>
            <a:endParaRPr lang="en-US" sz="2000" dirty="0"/>
          </a:p>
          <a:p>
            <a:r>
              <a:rPr lang="en-US" sz="2000" i="1" dirty="0"/>
              <a:t>Campanula </a:t>
            </a:r>
            <a:r>
              <a:rPr lang="en-US" sz="2000" i="1" dirty="0" err="1"/>
              <a:t>patula</a:t>
            </a:r>
            <a:r>
              <a:rPr lang="en-US" sz="2000" dirty="0"/>
              <a:t> - </a:t>
            </a:r>
            <a:r>
              <a:rPr lang="et-EE" sz="2000" dirty="0" err="1" smtClean="0"/>
              <a:t>h</a:t>
            </a:r>
            <a:r>
              <a:rPr lang="en-US" sz="2000" dirty="0" err="1" smtClean="0"/>
              <a:t>arilik</a:t>
            </a:r>
            <a:r>
              <a:rPr lang="en-US" sz="2000" dirty="0" smtClean="0"/>
              <a:t> </a:t>
            </a:r>
            <a:r>
              <a:rPr lang="en-US" sz="2000" dirty="0" err="1" smtClean="0"/>
              <a:t>kellukas</a:t>
            </a:r>
            <a:r>
              <a:rPr lang="et-EE" sz="2000" dirty="0" smtClean="0"/>
              <a:t> M</a:t>
            </a:r>
            <a:endParaRPr lang="en-US" sz="2000" dirty="0"/>
          </a:p>
          <a:p>
            <a:r>
              <a:rPr lang="en-US" sz="2000" i="1" dirty="0" err="1"/>
              <a:t>Pilosella</a:t>
            </a:r>
            <a:r>
              <a:rPr lang="en-US" sz="2000" i="1" dirty="0"/>
              <a:t> </a:t>
            </a:r>
            <a:r>
              <a:rPr lang="en-US" sz="2000" i="1" dirty="0" err="1"/>
              <a:t>officinarum</a:t>
            </a:r>
            <a:r>
              <a:rPr lang="en-US" sz="2000" dirty="0"/>
              <a:t> - </a:t>
            </a:r>
            <a:r>
              <a:rPr lang="et-EE" sz="2000" dirty="0" err="1" smtClean="0"/>
              <a:t>h</a:t>
            </a:r>
            <a:r>
              <a:rPr lang="en-US" sz="2000" dirty="0" err="1" smtClean="0"/>
              <a:t>arilik</a:t>
            </a:r>
            <a:r>
              <a:rPr lang="en-US" sz="2000" dirty="0" smtClean="0"/>
              <a:t> </a:t>
            </a:r>
            <a:r>
              <a:rPr lang="en-US" sz="2000" dirty="0" err="1"/>
              <a:t>karutubakas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289" y="2033935"/>
            <a:ext cx="5512106" cy="4134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53766" y="2057054"/>
            <a:ext cx="3018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000" i="1" dirty="0" err="1" smtClean="0">
                <a:solidFill>
                  <a:schemeClr val="bg1"/>
                </a:solidFill>
              </a:rPr>
              <a:t>Leucanthemum</a:t>
            </a:r>
            <a:r>
              <a:rPr lang="et-EE" sz="2000" i="1" dirty="0" smtClean="0">
                <a:solidFill>
                  <a:schemeClr val="bg1"/>
                </a:solidFill>
              </a:rPr>
              <a:t> </a:t>
            </a:r>
            <a:r>
              <a:rPr lang="et-EE" sz="2000" i="1" dirty="0" err="1" smtClean="0">
                <a:solidFill>
                  <a:schemeClr val="bg1"/>
                </a:solidFill>
              </a:rPr>
              <a:t>vulgare</a:t>
            </a:r>
            <a:endParaRPr lang="en-US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89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711" y="52563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i="1" dirty="0" err="1"/>
              <a:t>Centaurea</a:t>
            </a:r>
            <a:r>
              <a:rPr lang="en-US" sz="2400" i="1" dirty="0"/>
              <a:t> </a:t>
            </a:r>
            <a:r>
              <a:rPr lang="en-US" sz="2400" i="1" dirty="0" err="1"/>
              <a:t>scabiosa</a:t>
            </a:r>
            <a:r>
              <a:rPr lang="en-US" sz="2400" i="1" dirty="0"/>
              <a:t> </a:t>
            </a:r>
            <a:r>
              <a:rPr lang="et-EE" sz="2400" i="1" dirty="0" smtClean="0"/>
              <a:t>– </a:t>
            </a:r>
            <a:r>
              <a:rPr lang="et-EE" sz="2400" dirty="0" smtClean="0"/>
              <a:t>põldjumikas M</a:t>
            </a:r>
          </a:p>
          <a:p>
            <a:r>
              <a:rPr lang="en-US" sz="2400" i="1" dirty="0" err="1"/>
              <a:t>Rumex</a:t>
            </a:r>
            <a:r>
              <a:rPr lang="en-US" sz="2400" i="1" dirty="0"/>
              <a:t> </a:t>
            </a:r>
            <a:r>
              <a:rPr lang="en-US" sz="2400" i="1" dirty="0" err="1"/>
              <a:t>crispus</a:t>
            </a:r>
            <a:r>
              <a:rPr lang="en-US" sz="2400" i="1" dirty="0"/>
              <a:t> </a:t>
            </a:r>
            <a:r>
              <a:rPr lang="et-EE" sz="2400" i="1" dirty="0" smtClean="0"/>
              <a:t>- </a:t>
            </a:r>
            <a:r>
              <a:rPr lang="et-EE" sz="2400" dirty="0" smtClean="0"/>
              <a:t>kärnoblikas</a:t>
            </a:r>
          </a:p>
          <a:p>
            <a:r>
              <a:rPr lang="en-US" sz="2400" i="1" dirty="0" err="1"/>
              <a:t>Rhytidiadelphus</a:t>
            </a:r>
            <a:r>
              <a:rPr lang="en-US" sz="2400" i="1" dirty="0"/>
              <a:t> </a:t>
            </a:r>
            <a:r>
              <a:rPr lang="en-US" sz="2400" i="1" dirty="0" err="1"/>
              <a:t>squarrosus</a:t>
            </a:r>
            <a:r>
              <a:rPr lang="en-US" sz="2400" i="1" dirty="0"/>
              <a:t> </a:t>
            </a:r>
            <a:r>
              <a:rPr lang="et-EE" sz="2400" i="1" dirty="0" smtClean="0"/>
              <a:t>– </a:t>
            </a:r>
            <a:r>
              <a:rPr lang="et-EE" sz="2400" dirty="0" smtClean="0"/>
              <a:t>niidukäharik M</a:t>
            </a:r>
          </a:p>
          <a:p>
            <a:r>
              <a:rPr lang="en-US" sz="2400" i="1" dirty="0" err="1"/>
              <a:t>Potentilla</a:t>
            </a:r>
            <a:r>
              <a:rPr lang="en-US" sz="2400" i="1" dirty="0"/>
              <a:t> </a:t>
            </a:r>
            <a:r>
              <a:rPr lang="en-US" sz="2400" i="1" dirty="0" err="1" smtClean="0"/>
              <a:t>argentea</a:t>
            </a:r>
            <a:r>
              <a:rPr lang="et-EE" sz="2400" i="1" dirty="0" smtClean="0"/>
              <a:t> -</a:t>
            </a:r>
            <a:r>
              <a:rPr lang="en-US" sz="2400" i="1" dirty="0" smtClean="0"/>
              <a:t> </a:t>
            </a:r>
            <a:r>
              <a:rPr lang="et-EE" sz="2400" dirty="0" smtClean="0"/>
              <a:t>hõbemaran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662" y="2225405"/>
            <a:ext cx="5530468" cy="41478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81311" y="5651652"/>
            <a:ext cx="3933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i="1" dirty="0" err="1" smtClean="0">
                <a:solidFill>
                  <a:schemeClr val="bg1"/>
                </a:solidFill>
              </a:rPr>
              <a:t>Linaria</a:t>
            </a:r>
            <a:endParaRPr lang="en-US" sz="2800" i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44" y="2793356"/>
            <a:ext cx="4773199" cy="3579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27374" y="5497763"/>
            <a:ext cx="2049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bg1"/>
                </a:solidFill>
              </a:rPr>
              <a:t>Convolvulus </a:t>
            </a:r>
            <a:r>
              <a:rPr lang="en-US" sz="2400" i="1" dirty="0" err="1">
                <a:solidFill>
                  <a:schemeClr val="bg1"/>
                </a:solidFill>
              </a:rPr>
              <a:t>arvensis</a:t>
            </a:r>
            <a:endParaRPr lang="en-US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71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800" b="1" dirty="0" err="1" smtClean="0"/>
              <a:t>Site</a:t>
            </a:r>
            <a:r>
              <a:rPr lang="et-EE" sz="4800" b="1" dirty="0" smtClean="0"/>
              <a:t> 3 </a:t>
            </a:r>
            <a:r>
              <a:rPr lang="et-EE" sz="4800" b="1" dirty="0" err="1" smtClean="0"/>
              <a:t>near</a:t>
            </a:r>
            <a:r>
              <a:rPr lang="et-EE" sz="4800" b="1" dirty="0" smtClean="0"/>
              <a:t> </a:t>
            </a:r>
            <a:r>
              <a:rPr lang="et-EE" sz="4800" b="1" dirty="0" err="1" smtClean="0"/>
              <a:t>Purgatsi</a:t>
            </a:r>
            <a:r>
              <a:rPr lang="et-EE" sz="4800" b="1" dirty="0" smtClean="0"/>
              <a:t> lake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t-EE" sz="2800" dirty="0" err="1" smtClean="0"/>
              <a:t>Lat</a:t>
            </a:r>
            <a:r>
              <a:rPr lang="et-EE" sz="2800" dirty="0" smtClean="0"/>
              <a:t>. 59⁰15’54,08’’ N</a:t>
            </a:r>
          </a:p>
          <a:p>
            <a:r>
              <a:rPr lang="et-EE" sz="2800" dirty="0" err="1" smtClean="0"/>
              <a:t>Long</a:t>
            </a:r>
            <a:r>
              <a:rPr lang="et-EE" sz="2800" dirty="0" smtClean="0"/>
              <a:t>. 25⁰39’07,49’’ E</a:t>
            </a:r>
          </a:p>
          <a:p>
            <a:r>
              <a:rPr lang="et-EE" sz="2800" dirty="0" err="1" smtClean="0"/>
              <a:t>Elevation</a:t>
            </a:r>
            <a:r>
              <a:rPr lang="et-EE" sz="2800" dirty="0" smtClean="0"/>
              <a:t> 113 m</a:t>
            </a:r>
          </a:p>
          <a:p>
            <a:r>
              <a:rPr lang="et-EE" sz="2800" dirty="0" err="1" smtClean="0"/>
              <a:t>Tree</a:t>
            </a:r>
            <a:r>
              <a:rPr lang="et-EE" sz="2800" dirty="0" smtClean="0"/>
              <a:t> </a:t>
            </a:r>
            <a:r>
              <a:rPr lang="et-EE" sz="2800" dirty="0" err="1" smtClean="0"/>
              <a:t>canopy</a:t>
            </a:r>
            <a:r>
              <a:rPr lang="et-EE" sz="2800" dirty="0" smtClean="0"/>
              <a:t> </a:t>
            </a:r>
            <a:r>
              <a:rPr lang="et-EE" sz="2800" dirty="0" err="1" smtClean="0"/>
              <a:t>cover</a:t>
            </a:r>
            <a:r>
              <a:rPr lang="et-EE" sz="2800" dirty="0" smtClean="0"/>
              <a:t> 62%</a:t>
            </a:r>
          </a:p>
          <a:p>
            <a:r>
              <a:rPr lang="et-EE" sz="2800" dirty="0" smtClean="0"/>
              <a:t>MUC </a:t>
            </a:r>
            <a:r>
              <a:rPr lang="et-EE" sz="2800" dirty="0" err="1" smtClean="0"/>
              <a:t>code</a:t>
            </a:r>
            <a:r>
              <a:rPr lang="et-EE" sz="2800" dirty="0" smtClean="0"/>
              <a:t> 821 (</a:t>
            </a:r>
            <a:r>
              <a:rPr lang="et-EE" sz="2800" dirty="0" err="1" smtClean="0"/>
              <a:t>parks</a:t>
            </a:r>
            <a:r>
              <a:rPr lang="et-EE" sz="2800" dirty="0" smtClean="0"/>
              <a:t> and </a:t>
            </a:r>
            <a:r>
              <a:rPr lang="et-EE" sz="2800" dirty="0" err="1" smtClean="0"/>
              <a:t>sporting</a:t>
            </a:r>
            <a:r>
              <a:rPr lang="et-EE" sz="2800" dirty="0" smtClean="0"/>
              <a:t> </a:t>
            </a:r>
            <a:r>
              <a:rPr lang="et-EE" sz="2800" dirty="0" err="1" smtClean="0"/>
              <a:t>areas</a:t>
            </a:r>
            <a:r>
              <a:rPr lang="et-EE" sz="2800" dirty="0" smtClean="0"/>
              <a:t>)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2531223"/>
            <a:ext cx="4184650" cy="3140166"/>
          </a:xfrm>
        </p:spPr>
      </p:pic>
    </p:spTree>
    <p:extLst>
      <p:ext uri="{BB962C8B-B14F-4D97-AF65-F5344CB8AC3E}">
        <p14:creationId xmlns:p14="http://schemas.microsoft.com/office/powerpoint/2010/main" val="130190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626" y="212993"/>
            <a:ext cx="8596668" cy="1320800"/>
          </a:xfrm>
        </p:spPr>
        <p:txBody>
          <a:bodyPr>
            <a:normAutofit/>
          </a:bodyPr>
          <a:lstStyle/>
          <a:p>
            <a:r>
              <a:rPr lang="et-EE" sz="4400" b="1" dirty="0" smtClean="0"/>
              <a:t>Dominant </a:t>
            </a:r>
            <a:r>
              <a:rPr lang="et-EE" sz="4400" b="1" dirty="0" err="1" smtClean="0"/>
              <a:t>species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744" y="1125003"/>
            <a:ext cx="8596668" cy="3880773"/>
          </a:xfrm>
        </p:spPr>
        <p:txBody>
          <a:bodyPr>
            <a:noAutofit/>
          </a:bodyPr>
          <a:lstStyle/>
          <a:p>
            <a:r>
              <a:rPr lang="en-US" sz="2800" i="1" dirty="0" err="1"/>
              <a:t>Quercus</a:t>
            </a:r>
            <a:r>
              <a:rPr lang="en-US" sz="2800" i="1" dirty="0"/>
              <a:t> </a:t>
            </a:r>
            <a:r>
              <a:rPr lang="en-US" sz="2800" i="1" dirty="0" err="1"/>
              <a:t>robur</a:t>
            </a:r>
            <a:r>
              <a:rPr lang="en-US" sz="2800" i="1" dirty="0"/>
              <a:t> </a:t>
            </a:r>
            <a:r>
              <a:rPr lang="en-US" sz="2800" dirty="0"/>
              <a:t>- </a:t>
            </a:r>
            <a:r>
              <a:rPr lang="en-US" sz="2800" dirty="0" err="1"/>
              <a:t>tamm</a:t>
            </a:r>
            <a:r>
              <a:rPr lang="en-US" sz="2800" dirty="0"/>
              <a:t> </a:t>
            </a:r>
          </a:p>
          <a:p>
            <a:r>
              <a:rPr lang="en-US" sz="2800" i="1" dirty="0" err="1" smtClean="0"/>
              <a:t>Picea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abies</a:t>
            </a:r>
            <a:r>
              <a:rPr lang="en-US" sz="2800" i="1" dirty="0" smtClean="0"/>
              <a:t> </a:t>
            </a:r>
            <a:r>
              <a:rPr lang="en-US" sz="2800" dirty="0" smtClean="0"/>
              <a:t>- </a:t>
            </a:r>
            <a:r>
              <a:rPr lang="en-US" sz="2800" dirty="0" err="1"/>
              <a:t>kuusk</a:t>
            </a:r>
            <a:endParaRPr lang="en-US" sz="2800" dirty="0"/>
          </a:p>
          <a:p>
            <a:r>
              <a:rPr lang="en-US" sz="2800" i="1" dirty="0" err="1" smtClean="0"/>
              <a:t>Sorbus</a:t>
            </a:r>
            <a:r>
              <a:rPr lang="en-US" sz="2800" dirty="0" smtClean="0"/>
              <a:t> </a:t>
            </a:r>
            <a:r>
              <a:rPr lang="en-US" sz="2800" dirty="0"/>
              <a:t>- </a:t>
            </a:r>
            <a:r>
              <a:rPr lang="en-US" sz="2800" dirty="0" err="1"/>
              <a:t>pihlakas</a:t>
            </a:r>
            <a:endParaRPr lang="en-US" sz="2800" dirty="0"/>
          </a:p>
          <a:p>
            <a:r>
              <a:rPr lang="en-US" sz="2800" i="1" dirty="0" err="1"/>
              <a:t>Melampyrum</a:t>
            </a:r>
            <a:r>
              <a:rPr lang="en-US" sz="2800" i="1" dirty="0"/>
              <a:t> </a:t>
            </a:r>
            <a:r>
              <a:rPr lang="en-US" sz="2800" i="1" dirty="0" err="1"/>
              <a:t>nemorosum</a:t>
            </a:r>
            <a:r>
              <a:rPr lang="en-US" sz="2800" i="1" dirty="0"/>
              <a:t> </a:t>
            </a:r>
            <a:r>
              <a:rPr lang="en-US" sz="2800" dirty="0"/>
              <a:t>- </a:t>
            </a:r>
            <a:r>
              <a:rPr lang="en-US" sz="2800" dirty="0" err="1"/>
              <a:t>härghein</a:t>
            </a:r>
            <a:endParaRPr lang="en-US" sz="2800" dirty="0"/>
          </a:p>
          <a:p>
            <a:r>
              <a:rPr lang="en-US" sz="2800" i="1" dirty="0" err="1"/>
              <a:t>Calamagrostis</a:t>
            </a:r>
            <a:r>
              <a:rPr lang="en-US" sz="2800" dirty="0"/>
              <a:t> - </a:t>
            </a:r>
            <a:r>
              <a:rPr lang="en-US" sz="2800" dirty="0" err="1"/>
              <a:t>kastik</a:t>
            </a:r>
            <a:endParaRPr lang="en-US" sz="2800" dirty="0"/>
          </a:p>
          <a:p>
            <a:r>
              <a:rPr lang="en-US" sz="2800" i="1" dirty="0" err="1"/>
              <a:t>Fragaria</a:t>
            </a:r>
            <a:r>
              <a:rPr lang="en-US" sz="2800" i="1" dirty="0"/>
              <a:t> </a:t>
            </a:r>
            <a:r>
              <a:rPr lang="en-US" sz="2800" i="1" dirty="0" err="1"/>
              <a:t>vesca</a:t>
            </a:r>
            <a:r>
              <a:rPr lang="en-US" sz="2800" dirty="0"/>
              <a:t> - </a:t>
            </a:r>
            <a:r>
              <a:rPr lang="en-US" sz="2800" dirty="0" err="1"/>
              <a:t>metsmaasikas</a:t>
            </a:r>
            <a:endParaRPr lang="en-US" sz="2800" dirty="0"/>
          </a:p>
          <a:p>
            <a:r>
              <a:rPr lang="en-US" sz="2800" i="1" dirty="0"/>
              <a:t>Oxalis </a:t>
            </a:r>
            <a:r>
              <a:rPr lang="en-US" sz="2800" i="1" dirty="0" err="1"/>
              <a:t>acetosella</a:t>
            </a:r>
            <a:r>
              <a:rPr lang="en-US" sz="2800" dirty="0"/>
              <a:t> - </a:t>
            </a:r>
            <a:r>
              <a:rPr lang="en-US" sz="2800" dirty="0" err="1"/>
              <a:t>harilik</a:t>
            </a:r>
            <a:r>
              <a:rPr lang="en-US" sz="2800" dirty="0"/>
              <a:t> </a:t>
            </a:r>
            <a:r>
              <a:rPr lang="en-US" sz="2800" dirty="0" err="1"/>
              <a:t>jänesekapsas</a:t>
            </a:r>
            <a:endParaRPr lang="en-US" sz="2800" dirty="0"/>
          </a:p>
          <a:p>
            <a:r>
              <a:rPr lang="en-US" sz="2800" i="1" dirty="0"/>
              <a:t>Veronica </a:t>
            </a:r>
            <a:r>
              <a:rPr lang="en-US" sz="2800" i="1" dirty="0" err="1"/>
              <a:t>chamaedrys</a:t>
            </a:r>
            <a:r>
              <a:rPr lang="en-US" sz="2800" i="1" dirty="0"/>
              <a:t> </a:t>
            </a:r>
            <a:r>
              <a:rPr lang="en-US" sz="2800" dirty="0"/>
              <a:t>- </a:t>
            </a:r>
            <a:r>
              <a:rPr lang="en-US" sz="2800" dirty="0" err="1"/>
              <a:t>külmamailane</a:t>
            </a:r>
            <a:endParaRPr lang="en-US" sz="2800" dirty="0"/>
          </a:p>
          <a:p>
            <a:r>
              <a:rPr lang="en-US" sz="2800" i="1" dirty="0" err="1"/>
              <a:t>Vicia</a:t>
            </a:r>
            <a:r>
              <a:rPr lang="en-US" sz="2800" i="1" dirty="0"/>
              <a:t> </a:t>
            </a:r>
            <a:r>
              <a:rPr lang="en-US" sz="2800" i="1" dirty="0" err="1"/>
              <a:t>sepium</a:t>
            </a:r>
            <a:r>
              <a:rPr lang="en-US" sz="2800" i="1" dirty="0"/>
              <a:t> </a:t>
            </a:r>
            <a:r>
              <a:rPr lang="en-US" sz="2800" dirty="0"/>
              <a:t>- </a:t>
            </a:r>
            <a:r>
              <a:rPr lang="en-US" sz="2800" dirty="0" err="1"/>
              <a:t>aed-hiirehernes</a:t>
            </a:r>
            <a:endParaRPr lang="en-US" sz="2800" dirty="0"/>
          </a:p>
          <a:p>
            <a:r>
              <a:rPr lang="en-US" sz="2800" i="1" dirty="0" err="1"/>
              <a:t>Lathyrus</a:t>
            </a:r>
            <a:r>
              <a:rPr lang="en-US" sz="2800" i="1" dirty="0"/>
              <a:t> </a:t>
            </a:r>
            <a:r>
              <a:rPr lang="en-US" sz="2800" i="1" dirty="0" err="1"/>
              <a:t>vernus</a:t>
            </a:r>
            <a:r>
              <a:rPr lang="en-US" sz="2800" i="1" dirty="0"/>
              <a:t> </a:t>
            </a:r>
            <a:r>
              <a:rPr lang="en-US" sz="2800" dirty="0"/>
              <a:t>- </a:t>
            </a:r>
            <a:r>
              <a:rPr lang="en-US" sz="2800" dirty="0" err="1"/>
              <a:t>kevadine</a:t>
            </a:r>
            <a:r>
              <a:rPr lang="en-US" sz="2800" dirty="0"/>
              <a:t> </a:t>
            </a:r>
            <a:r>
              <a:rPr lang="en-US" sz="2800" dirty="0" err="1"/>
              <a:t>seahernes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937" y="790518"/>
            <a:ext cx="4414092" cy="33105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925937" y="873393"/>
            <a:ext cx="31678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 err="1">
                <a:solidFill>
                  <a:schemeClr val="bg1"/>
                </a:solidFill>
              </a:rPr>
              <a:t>Melampyrum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nemorosum</a:t>
            </a:r>
            <a:r>
              <a:rPr lang="en-US" sz="2000" i="1" dirty="0">
                <a:solidFill>
                  <a:schemeClr val="bg1"/>
                </a:solidFill>
              </a:rPr>
              <a:t> 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95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800" b="1" dirty="0" err="1" smtClean="0"/>
              <a:t>Conclusions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115" y="1675847"/>
            <a:ext cx="8596668" cy="3880773"/>
          </a:xfrm>
        </p:spPr>
        <p:txBody>
          <a:bodyPr>
            <a:noAutofit/>
          </a:bodyPr>
          <a:lstStyle/>
          <a:p>
            <a:r>
              <a:rPr lang="et-EE" sz="2800" dirty="0" err="1" smtClean="0"/>
              <a:t>The</a:t>
            </a:r>
            <a:r>
              <a:rPr lang="et-EE" sz="2800" dirty="0" smtClean="0"/>
              <a:t> </a:t>
            </a:r>
            <a:r>
              <a:rPr lang="et-EE" sz="2800" dirty="0" err="1" smtClean="0"/>
              <a:t>three</a:t>
            </a:r>
            <a:r>
              <a:rPr lang="et-EE" sz="2800" dirty="0" smtClean="0"/>
              <a:t> </a:t>
            </a:r>
            <a:r>
              <a:rPr lang="et-EE" sz="2800" dirty="0" err="1" smtClean="0"/>
              <a:t>measured</a:t>
            </a:r>
            <a:r>
              <a:rPr lang="et-EE" sz="2800" dirty="0" smtClean="0"/>
              <a:t> </a:t>
            </a:r>
            <a:r>
              <a:rPr lang="et-EE" sz="2800" dirty="0" err="1" smtClean="0"/>
              <a:t>sites</a:t>
            </a:r>
            <a:r>
              <a:rPr lang="et-EE" sz="2800" dirty="0" smtClean="0"/>
              <a:t> </a:t>
            </a:r>
            <a:r>
              <a:rPr lang="et-EE" sz="2800" dirty="0" err="1" smtClean="0"/>
              <a:t>were</a:t>
            </a:r>
            <a:r>
              <a:rPr lang="et-EE" sz="2800" dirty="0" smtClean="0"/>
              <a:t> </a:t>
            </a:r>
            <a:r>
              <a:rPr lang="et-EE" sz="2800" dirty="0" err="1" smtClean="0"/>
              <a:t>the</a:t>
            </a:r>
            <a:r>
              <a:rPr lang="et-EE" sz="2800" dirty="0" smtClean="0"/>
              <a:t> </a:t>
            </a:r>
            <a:r>
              <a:rPr lang="et-EE" sz="2800" dirty="0" err="1" smtClean="0"/>
              <a:t>same</a:t>
            </a:r>
            <a:r>
              <a:rPr lang="et-EE" sz="2800" dirty="0" smtClean="0"/>
              <a:t> </a:t>
            </a:r>
            <a:r>
              <a:rPr lang="et-EE" sz="2800" dirty="0" err="1" smtClean="0"/>
              <a:t>as</a:t>
            </a:r>
            <a:r>
              <a:rPr lang="et-EE" sz="2800" dirty="0" smtClean="0"/>
              <a:t> </a:t>
            </a:r>
            <a:r>
              <a:rPr lang="et-EE" sz="2800" dirty="0" err="1" smtClean="0"/>
              <a:t>the</a:t>
            </a:r>
            <a:r>
              <a:rPr lang="et-EE" sz="2800" dirty="0" smtClean="0"/>
              <a:t> </a:t>
            </a:r>
            <a:r>
              <a:rPr lang="et-EE" sz="2800" dirty="0" err="1" smtClean="0"/>
              <a:t>satellite</a:t>
            </a:r>
            <a:r>
              <a:rPr lang="et-EE" sz="2800" dirty="0" smtClean="0"/>
              <a:t> </a:t>
            </a:r>
            <a:r>
              <a:rPr lang="et-EE" sz="2800" dirty="0" err="1" smtClean="0"/>
              <a:t>pictures</a:t>
            </a:r>
            <a:endParaRPr lang="et-EE" sz="2800" dirty="0" smtClean="0"/>
          </a:p>
          <a:p>
            <a:r>
              <a:rPr lang="et-EE" sz="2800" dirty="0" smtClean="0"/>
              <a:t>Dominant </a:t>
            </a:r>
            <a:r>
              <a:rPr lang="et-EE" sz="2800" dirty="0" err="1" smtClean="0"/>
              <a:t>species</a:t>
            </a:r>
            <a:r>
              <a:rPr lang="et-EE" sz="2800" dirty="0" smtClean="0"/>
              <a:t> </a:t>
            </a:r>
            <a:r>
              <a:rPr lang="et-EE" sz="2800" dirty="0" err="1" smtClean="0"/>
              <a:t>can</a:t>
            </a:r>
            <a:r>
              <a:rPr lang="et-EE" sz="2800" dirty="0" smtClean="0"/>
              <a:t> </a:t>
            </a:r>
            <a:r>
              <a:rPr lang="et-EE" sz="2800" dirty="0" err="1" smtClean="0"/>
              <a:t>be</a:t>
            </a:r>
            <a:r>
              <a:rPr lang="et-EE" sz="2800" dirty="0" smtClean="0"/>
              <a:t> </a:t>
            </a:r>
            <a:r>
              <a:rPr lang="et-EE" sz="2800" dirty="0" err="1" smtClean="0"/>
              <a:t>the</a:t>
            </a:r>
            <a:r>
              <a:rPr lang="et-EE" sz="2800" dirty="0" smtClean="0"/>
              <a:t> </a:t>
            </a:r>
            <a:r>
              <a:rPr lang="et-EE" sz="2800" dirty="0" err="1" smtClean="0"/>
              <a:t>same</a:t>
            </a:r>
            <a:r>
              <a:rPr lang="et-EE" sz="2800" dirty="0" smtClean="0"/>
              <a:t> </a:t>
            </a:r>
            <a:r>
              <a:rPr lang="et-EE" sz="2800" dirty="0" err="1" smtClean="0"/>
              <a:t>if</a:t>
            </a:r>
            <a:r>
              <a:rPr lang="et-EE" sz="2800" dirty="0" smtClean="0"/>
              <a:t> </a:t>
            </a:r>
            <a:r>
              <a:rPr lang="et-EE" sz="2800" dirty="0" err="1" smtClean="0"/>
              <a:t>the</a:t>
            </a:r>
            <a:r>
              <a:rPr lang="et-EE" sz="2800" dirty="0" smtClean="0"/>
              <a:t> </a:t>
            </a:r>
            <a:r>
              <a:rPr lang="et-EE" sz="2800" dirty="0" err="1" smtClean="0"/>
              <a:t>sites</a:t>
            </a:r>
            <a:r>
              <a:rPr lang="et-EE" sz="2800" dirty="0" smtClean="0"/>
              <a:t> are </a:t>
            </a:r>
            <a:r>
              <a:rPr lang="et-EE" sz="2800" dirty="0" err="1" smtClean="0"/>
              <a:t>similar</a:t>
            </a:r>
            <a:r>
              <a:rPr lang="et-EE" sz="2800" dirty="0" smtClean="0"/>
              <a:t> (</a:t>
            </a:r>
            <a:r>
              <a:rPr lang="et-EE" sz="2800" dirty="0" err="1"/>
              <a:t>s</a:t>
            </a:r>
            <a:r>
              <a:rPr lang="et-EE" sz="2800" dirty="0" err="1" smtClean="0"/>
              <a:t>ite</a:t>
            </a:r>
            <a:r>
              <a:rPr lang="et-EE" sz="2800" dirty="0" smtClean="0"/>
              <a:t> 1 and 3)</a:t>
            </a:r>
          </a:p>
          <a:p>
            <a:r>
              <a:rPr lang="et-EE" sz="2800" dirty="0" err="1" smtClean="0"/>
              <a:t>The</a:t>
            </a:r>
            <a:r>
              <a:rPr lang="et-EE" sz="2800" dirty="0" smtClean="0"/>
              <a:t> dominant </a:t>
            </a:r>
            <a:r>
              <a:rPr lang="et-EE" sz="2800" dirty="0" err="1" smtClean="0"/>
              <a:t>species</a:t>
            </a:r>
            <a:r>
              <a:rPr lang="et-EE" sz="2800" dirty="0" smtClean="0"/>
              <a:t> are </a:t>
            </a:r>
            <a:r>
              <a:rPr lang="et-EE" sz="2800" dirty="0" err="1" smtClean="0"/>
              <a:t>usually</a:t>
            </a:r>
            <a:r>
              <a:rPr lang="et-EE" sz="2800" dirty="0" smtClean="0"/>
              <a:t> </a:t>
            </a:r>
            <a:r>
              <a:rPr lang="et-EE" sz="2800" dirty="0" err="1" smtClean="0"/>
              <a:t>common</a:t>
            </a:r>
            <a:r>
              <a:rPr lang="et-EE" sz="2800" dirty="0" smtClean="0"/>
              <a:t> in </a:t>
            </a:r>
            <a:r>
              <a:rPr lang="et-EE" sz="2800" dirty="0" err="1" smtClean="0"/>
              <a:t>this</a:t>
            </a:r>
            <a:r>
              <a:rPr lang="et-EE" sz="2800" dirty="0" smtClean="0"/>
              <a:t> </a:t>
            </a:r>
            <a:r>
              <a:rPr lang="et-EE" sz="2800" dirty="0" err="1" smtClean="0"/>
              <a:t>area</a:t>
            </a:r>
            <a:endParaRPr lang="et-EE" sz="2800" dirty="0" smtClean="0"/>
          </a:p>
          <a:p>
            <a:r>
              <a:rPr lang="et-EE" sz="2800" dirty="0" err="1" smtClean="0"/>
              <a:t>The</a:t>
            </a:r>
            <a:r>
              <a:rPr lang="et-EE" sz="2800" dirty="0" smtClean="0"/>
              <a:t> </a:t>
            </a:r>
            <a:r>
              <a:rPr lang="et-EE" sz="2800" dirty="0" err="1" smtClean="0"/>
              <a:t>same</a:t>
            </a:r>
            <a:r>
              <a:rPr lang="et-EE" sz="2800" dirty="0" smtClean="0"/>
              <a:t> </a:t>
            </a:r>
            <a:r>
              <a:rPr lang="et-EE" sz="2800" dirty="0" err="1" smtClean="0"/>
              <a:t>type</a:t>
            </a:r>
            <a:r>
              <a:rPr lang="et-EE" sz="2800" dirty="0" smtClean="0"/>
              <a:t> of </a:t>
            </a:r>
            <a:r>
              <a:rPr lang="et-EE" sz="2800" dirty="0" err="1" smtClean="0"/>
              <a:t>land</a:t>
            </a:r>
            <a:r>
              <a:rPr lang="et-EE" sz="2800" dirty="0" smtClean="0"/>
              <a:t> </a:t>
            </a:r>
            <a:r>
              <a:rPr lang="et-EE" sz="2800" dirty="0" err="1" smtClean="0"/>
              <a:t>cover</a:t>
            </a:r>
            <a:r>
              <a:rPr lang="et-EE" sz="2800" dirty="0" smtClean="0"/>
              <a:t> </a:t>
            </a:r>
            <a:r>
              <a:rPr lang="et-EE" sz="2800" dirty="0" err="1" smtClean="0"/>
              <a:t>can</a:t>
            </a:r>
            <a:r>
              <a:rPr lang="et-EE" sz="2800" dirty="0" smtClean="0"/>
              <a:t> </a:t>
            </a:r>
            <a:r>
              <a:rPr lang="et-EE" sz="2800" dirty="0" err="1" smtClean="0"/>
              <a:t>have</a:t>
            </a:r>
            <a:r>
              <a:rPr lang="et-EE" sz="2800" dirty="0" smtClean="0"/>
              <a:t> </a:t>
            </a:r>
            <a:r>
              <a:rPr lang="et-EE" sz="2800" dirty="0" err="1" smtClean="0"/>
              <a:t>different</a:t>
            </a:r>
            <a:r>
              <a:rPr lang="et-EE" sz="2800" dirty="0" smtClean="0"/>
              <a:t> </a:t>
            </a:r>
            <a:r>
              <a:rPr lang="et-EE" sz="2800" dirty="0" err="1" smtClean="0"/>
              <a:t>amount</a:t>
            </a:r>
            <a:r>
              <a:rPr lang="et-EE" sz="2800" dirty="0" smtClean="0"/>
              <a:t> and </a:t>
            </a:r>
            <a:r>
              <a:rPr lang="et-EE" sz="2800" dirty="0" err="1" smtClean="0"/>
              <a:t>size</a:t>
            </a:r>
            <a:r>
              <a:rPr lang="et-EE" sz="2800" dirty="0" smtClean="0"/>
              <a:t> of </a:t>
            </a:r>
            <a:r>
              <a:rPr lang="et-EE" sz="2800" dirty="0" err="1" smtClean="0"/>
              <a:t>land</a:t>
            </a:r>
            <a:r>
              <a:rPr lang="et-EE" sz="2800" dirty="0" smtClean="0"/>
              <a:t> </a:t>
            </a:r>
            <a:r>
              <a:rPr lang="et-EE" sz="2800" dirty="0" err="1" smtClean="0"/>
              <a:t>cover</a:t>
            </a:r>
            <a:r>
              <a:rPr lang="et-EE" sz="2800" dirty="0" smtClean="0"/>
              <a:t> (</a:t>
            </a:r>
            <a:r>
              <a:rPr lang="et-EE" sz="2800" dirty="0" err="1" smtClean="0"/>
              <a:t>for</a:t>
            </a:r>
            <a:r>
              <a:rPr lang="et-EE" sz="2800" dirty="0" smtClean="0"/>
              <a:t> </a:t>
            </a:r>
            <a:r>
              <a:rPr lang="et-EE" sz="2800" dirty="0" err="1" smtClean="0"/>
              <a:t>example</a:t>
            </a:r>
            <a:r>
              <a:rPr lang="et-EE" sz="2800" dirty="0"/>
              <a:t> </a:t>
            </a:r>
            <a:r>
              <a:rPr lang="et-EE" sz="2800" dirty="0" err="1" smtClean="0"/>
              <a:t>if</a:t>
            </a:r>
            <a:r>
              <a:rPr lang="et-EE" sz="2800" dirty="0" smtClean="0"/>
              <a:t> </a:t>
            </a:r>
            <a:r>
              <a:rPr lang="et-EE" sz="2800" dirty="0" err="1" smtClean="0"/>
              <a:t>there</a:t>
            </a:r>
            <a:r>
              <a:rPr lang="et-EE" sz="2800" dirty="0" smtClean="0"/>
              <a:t> </a:t>
            </a:r>
            <a:r>
              <a:rPr lang="et-EE" sz="2800" dirty="0" err="1" smtClean="0"/>
              <a:t>is</a:t>
            </a:r>
            <a:r>
              <a:rPr lang="et-EE" sz="2800" dirty="0" smtClean="0"/>
              <a:t> a </a:t>
            </a:r>
            <a:r>
              <a:rPr lang="et-EE" sz="2800" dirty="0" err="1" smtClean="0"/>
              <a:t>human</a:t>
            </a:r>
            <a:r>
              <a:rPr lang="et-EE" sz="2800" dirty="0" smtClean="0"/>
              <a:t> </a:t>
            </a:r>
            <a:r>
              <a:rPr lang="et-EE" sz="2800" dirty="0" err="1" smtClean="0"/>
              <a:t>impact</a:t>
            </a:r>
            <a:r>
              <a:rPr lang="et-EE" sz="2800" dirty="0" smtClean="0"/>
              <a:t>)</a:t>
            </a:r>
          </a:p>
          <a:p>
            <a:r>
              <a:rPr lang="et-EE" sz="2800" dirty="0" err="1" smtClean="0"/>
              <a:t>The</a:t>
            </a:r>
            <a:r>
              <a:rPr lang="et-EE" sz="2800" dirty="0" smtClean="0"/>
              <a:t> </a:t>
            </a:r>
            <a:r>
              <a:rPr lang="et-EE" sz="2800" dirty="0" err="1" smtClean="0"/>
              <a:t>meadow</a:t>
            </a:r>
            <a:r>
              <a:rPr lang="et-EE" sz="2800" dirty="0" smtClean="0"/>
              <a:t> in </a:t>
            </a:r>
            <a:r>
              <a:rPr lang="et-EE" sz="2800" dirty="0" err="1" smtClean="0"/>
              <a:t>site</a:t>
            </a:r>
            <a:r>
              <a:rPr lang="et-EE" sz="2800" dirty="0" smtClean="0"/>
              <a:t> 3 </a:t>
            </a:r>
            <a:r>
              <a:rPr lang="et-EE" sz="2800" dirty="0" err="1" smtClean="0"/>
              <a:t>was</a:t>
            </a:r>
            <a:r>
              <a:rPr lang="et-EE" sz="2800" dirty="0" smtClean="0"/>
              <a:t> a </a:t>
            </a:r>
            <a:r>
              <a:rPr lang="et-EE" sz="2800" dirty="0" err="1" smtClean="0"/>
              <a:t>field</a:t>
            </a:r>
            <a:r>
              <a:rPr lang="et-EE" sz="2800" dirty="0" smtClean="0"/>
              <a:t> 10 </a:t>
            </a:r>
            <a:r>
              <a:rPr lang="et-EE" sz="2800" dirty="0" err="1" smtClean="0"/>
              <a:t>years</a:t>
            </a:r>
            <a:r>
              <a:rPr lang="et-EE" sz="2800" dirty="0" smtClean="0"/>
              <a:t> </a:t>
            </a:r>
            <a:r>
              <a:rPr lang="et-EE" sz="2800" dirty="0" err="1" smtClean="0"/>
              <a:t>ago</a:t>
            </a:r>
            <a:endParaRPr lang="et-EE" sz="2800" dirty="0" smtClean="0"/>
          </a:p>
          <a:p>
            <a:endParaRPr lang="et-EE" sz="2000" dirty="0" smtClean="0"/>
          </a:p>
        </p:txBody>
      </p:sp>
    </p:spTree>
    <p:extLst>
      <p:ext uri="{BB962C8B-B14F-4D97-AF65-F5344CB8AC3E}">
        <p14:creationId xmlns:p14="http://schemas.microsoft.com/office/powerpoint/2010/main" val="356620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400" dirty="0" err="1" smtClean="0"/>
              <a:t>Extras</a:t>
            </a:r>
            <a:r>
              <a:rPr lang="et-EE" sz="4400" dirty="0" smtClean="0"/>
              <a:t> 1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302" y="1354138"/>
            <a:ext cx="4185623" cy="576262"/>
          </a:xfrm>
        </p:spPr>
        <p:txBody>
          <a:bodyPr/>
          <a:lstStyle/>
          <a:p>
            <a:r>
              <a:rPr lang="et-EE" dirty="0" smtClean="0"/>
              <a:t>On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meadow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05" y="2346594"/>
            <a:ext cx="4551020" cy="341422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925" y="1354138"/>
            <a:ext cx="4185618" cy="576262"/>
          </a:xfrm>
        </p:spPr>
        <p:txBody>
          <a:bodyPr/>
          <a:lstStyle/>
          <a:p>
            <a:r>
              <a:rPr lang="et-EE" dirty="0" smtClean="0"/>
              <a:t>In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forest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872" y="2357611"/>
            <a:ext cx="4551019" cy="3414228"/>
          </a:xfrm>
        </p:spPr>
      </p:pic>
    </p:spTree>
    <p:extLst>
      <p:ext uri="{BB962C8B-B14F-4D97-AF65-F5344CB8AC3E}">
        <p14:creationId xmlns:p14="http://schemas.microsoft.com/office/powerpoint/2010/main" val="290316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800" b="1" dirty="0" err="1" smtClean="0"/>
              <a:t>Extras</a:t>
            </a:r>
            <a:r>
              <a:rPr lang="et-EE" sz="4800" b="1" dirty="0" smtClean="0"/>
              <a:t> 2</a:t>
            </a:r>
            <a:endParaRPr lang="en-US" sz="4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/>
              <a:t>M</a:t>
            </a:r>
            <a:r>
              <a:rPr lang="et-EE" dirty="0" err="1" smtClean="0"/>
              <a:t>ushrooms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819751"/>
            <a:ext cx="4184650" cy="3139373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t-EE" dirty="0" err="1" smtClean="0"/>
              <a:t>Our</a:t>
            </a:r>
            <a:r>
              <a:rPr lang="et-EE" dirty="0" smtClean="0"/>
              <a:t> </a:t>
            </a:r>
            <a:r>
              <a:rPr lang="et-EE" dirty="0" err="1" smtClean="0"/>
              <a:t>supervisor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819155"/>
            <a:ext cx="4186237" cy="3140564"/>
          </a:xfrm>
        </p:spPr>
      </p:pic>
    </p:spTree>
    <p:extLst>
      <p:ext uri="{BB962C8B-B14F-4D97-AF65-F5344CB8AC3E}">
        <p14:creationId xmlns:p14="http://schemas.microsoft.com/office/powerpoint/2010/main" val="325070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400" b="1" dirty="0" err="1" smtClean="0"/>
              <a:t>Thank</a:t>
            </a:r>
            <a:r>
              <a:rPr lang="et-EE" sz="4400" b="1" dirty="0" smtClean="0"/>
              <a:t> </a:t>
            </a:r>
            <a:r>
              <a:rPr lang="et-EE" sz="4400" b="1" dirty="0" err="1" smtClean="0"/>
              <a:t>you</a:t>
            </a:r>
            <a:r>
              <a:rPr lang="et-EE" sz="4400" b="1" dirty="0" smtClean="0"/>
              <a:t> </a:t>
            </a:r>
            <a:r>
              <a:rPr lang="et-EE" sz="4400" b="1" dirty="0" err="1" smtClean="0"/>
              <a:t>for</a:t>
            </a:r>
            <a:r>
              <a:rPr lang="et-EE" sz="4400" b="1" dirty="0" smtClean="0"/>
              <a:t> </a:t>
            </a:r>
            <a:r>
              <a:rPr lang="et-EE" sz="4400" b="1" dirty="0" err="1" smtClean="0"/>
              <a:t>your</a:t>
            </a:r>
            <a:r>
              <a:rPr lang="et-EE" sz="4400" b="1" dirty="0" smtClean="0"/>
              <a:t> </a:t>
            </a:r>
            <a:r>
              <a:rPr lang="et-EE" sz="4400" b="1" dirty="0" err="1" smtClean="0"/>
              <a:t>attention</a:t>
            </a:r>
            <a:endParaRPr lang="en-US" sz="44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45" y="2072453"/>
            <a:ext cx="6899096" cy="3881437"/>
          </a:xfrm>
        </p:spPr>
      </p:pic>
      <p:pic>
        <p:nvPicPr>
          <p:cNvPr id="2052" name="Picture 4" descr="http://clipartzebraz.com/cliparts/bee-clip-art/cliparti1_bee-clip-art_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146" y="2312394"/>
            <a:ext cx="1564791" cy="137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1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350</TotalTime>
  <Words>705</Words>
  <Application>Microsoft Office PowerPoint</Application>
  <PresentationFormat>Custom</PresentationFormat>
  <Paragraphs>126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Facet</vt:lpstr>
      <vt:lpstr>Land Cover and Biometry Measurements</vt:lpstr>
      <vt:lpstr>Main purposes</vt:lpstr>
      <vt:lpstr>Research questions</vt:lpstr>
      <vt:lpstr>Methodology</vt:lpstr>
      <vt:lpstr>PowerPoint Presentation</vt:lpstr>
      <vt:lpstr>Tools and materials</vt:lpstr>
      <vt:lpstr>Densiometer</vt:lpstr>
      <vt:lpstr>PowerPoint Presentation</vt:lpstr>
      <vt:lpstr>Measured area by</vt:lpstr>
      <vt:lpstr>Measured area by</vt:lpstr>
      <vt:lpstr>Site 1 forest</vt:lpstr>
      <vt:lpstr>Dominant species</vt:lpstr>
      <vt:lpstr>PowerPoint Presentation</vt:lpstr>
      <vt:lpstr>Site 2 the old field (meadow)</vt:lpstr>
      <vt:lpstr>Dominant species F for common field species and M for common meadow species </vt:lpstr>
      <vt:lpstr>PowerPoint Presentation</vt:lpstr>
      <vt:lpstr>Site 3 near Purgatsi lake</vt:lpstr>
      <vt:lpstr>Dominant species</vt:lpstr>
      <vt:lpstr>Conclusions</vt:lpstr>
      <vt:lpstr>Extras 1</vt:lpstr>
      <vt:lpstr>Extras 2</vt:lpstr>
      <vt:lpstr>Thank you for your attention</vt:lpstr>
    </vt:vector>
  </TitlesOfParts>
  <Company>Tartu Ülikool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Cover and Biometry Measurements</dc:title>
  <dc:creator>kasutaja</dc:creator>
  <cp:lastModifiedBy>Laura</cp:lastModifiedBy>
  <cp:revision>30</cp:revision>
  <dcterms:created xsi:type="dcterms:W3CDTF">2015-08-05T10:53:20Z</dcterms:created>
  <dcterms:modified xsi:type="dcterms:W3CDTF">2015-08-27T11:35:18Z</dcterms:modified>
</cp:coreProperties>
</file>