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42" r:id="rId1"/>
  </p:sldMasterIdLst>
  <p:notesMasterIdLst>
    <p:notesMasterId r:id="rId12"/>
  </p:notesMasterIdLst>
  <p:sldIdLst>
    <p:sldId id="256" r:id="rId2"/>
    <p:sldId id="262" r:id="rId3"/>
    <p:sldId id="265" r:id="rId4"/>
    <p:sldId id="257" r:id="rId5"/>
    <p:sldId id="266" r:id="rId6"/>
    <p:sldId id="258" r:id="rId7"/>
    <p:sldId id="260" r:id="rId8"/>
    <p:sldId id="259" r:id="rId9"/>
    <p:sldId id="264" r:id="rId10"/>
    <p:sldId id="263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307" autoAdjust="0"/>
    <p:restoredTop sz="94660"/>
  </p:normalViewPr>
  <p:slideViewPr>
    <p:cSldViewPr snapToGrid="0">
      <p:cViewPr varScale="1">
        <p:scale>
          <a:sx n="92" d="100"/>
          <a:sy n="92" d="100"/>
        </p:scale>
        <p:origin x="480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CCC673-8987-47E6-B0FE-686123761EE4}" type="datetimeFigureOut">
              <a:rPr lang="en-US" smtClean="0"/>
              <a:t>8/5/2015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B7E3BA-273E-47E4-A5D5-7529B9FB72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66240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B7E3BA-273E-47E4-A5D5-7529B9FB725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22744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17A4D-0EC2-4C98-BD6C-A51AE5A849E0}" type="datetime1">
              <a:rPr lang="en-US" smtClean="0"/>
              <a:t>8/5/2015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7A800C-901F-4794-9F69-4F4B6A77A4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88976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EB3419-4730-4AE7-899C-FB55768D4491}" type="datetime1">
              <a:rPr lang="en-US" smtClean="0"/>
              <a:t>8/5/2015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7A800C-901F-4794-9F69-4F4B6A77A4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55759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47355-5B13-400C-8634-9D88A4750F41}" type="datetime1">
              <a:rPr lang="en-US" smtClean="0"/>
              <a:t>8/5/2015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7A800C-901F-4794-9F69-4F4B6A77A4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37833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231BE-FC61-4254-9E2E-480B4EFA8A34}" type="datetime1">
              <a:rPr lang="en-US" smtClean="0"/>
              <a:t>8/5/2015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7A800C-901F-4794-9F69-4F4B6A77A4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46877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55A7D-80FB-4563-8D5C-764861FB5CB8}" type="datetime1">
              <a:rPr lang="en-US" smtClean="0"/>
              <a:t>8/5/2015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7A800C-901F-4794-9F69-4F4B6A77A4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88222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016AF-496C-4C97-9A88-E110418A31AC}" type="datetime1">
              <a:rPr lang="en-US" smtClean="0"/>
              <a:t>8/5/2015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7A800C-901F-4794-9F69-4F4B6A77A4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86364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E6C90-0036-46B9-9B76-33E836791E31}" type="datetime1">
              <a:rPr lang="en-US" smtClean="0"/>
              <a:t>8/5/2015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7A800C-901F-4794-9F69-4F4B6A77A4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73529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F44B3-75C4-49AE-8B99-887F418CF616}" type="datetime1">
              <a:rPr lang="en-US" smtClean="0"/>
              <a:t>8/5/2015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7A800C-901F-4794-9F69-4F4B6A77A4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92132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06D89-601B-464E-B403-898F1F399E33}" type="datetime1">
              <a:rPr lang="en-US" smtClean="0"/>
              <a:t>8/5/2015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7A800C-901F-4794-9F69-4F4B6A77A4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89585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751D4-CF68-42EC-8D69-92B243E217D0}" type="datetime1">
              <a:rPr lang="en-US" smtClean="0"/>
              <a:t>8/5/2015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7A800C-901F-4794-9F69-4F4B6A77A4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53934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AD18D-BD09-456A-BC83-AC3908136C7E}" type="datetime1">
              <a:rPr lang="en-US" smtClean="0"/>
              <a:t>8/5/2015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7A800C-901F-4794-9F69-4F4B6A77A4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61962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50B390-3AF5-421B-88CF-B1B785A05731}" type="datetime1">
              <a:rPr lang="en-US" smtClean="0"/>
              <a:t>8/5/2015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7A800C-901F-4794-9F69-4F4B6A77A4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9017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  <p:sldLayoutId id="2147483746" r:id="rId4"/>
    <p:sldLayoutId id="2147483747" r:id="rId5"/>
    <p:sldLayoutId id="2147483748" r:id="rId6"/>
    <p:sldLayoutId id="2147483749" r:id="rId7"/>
    <p:sldLayoutId id="2147483750" r:id="rId8"/>
    <p:sldLayoutId id="2147483751" r:id="rId9"/>
    <p:sldLayoutId id="2147483752" r:id="rId10"/>
    <p:sldLayoutId id="2147483753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slide" Target="slide9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" Target="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t-EE" dirty="0" smtClean="0"/>
              <a:t>Soil </a:t>
            </a:r>
            <a:r>
              <a:rPr lang="et-EE" dirty="0" err="1" smtClean="0"/>
              <a:t>moisture</a:t>
            </a:r>
            <a:r>
              <a:rPr lang="et-EE" dirty="0" smtClean="0"/>
              <a:t> </a:t>
            </a:r>
            <a:r>
              <a:rPr lang="et-EE" dirty="0" err="1" smtClean="0"/>
              <a:t>calibration</a:t>
            </a:r>
            <a:r>
              <a:rPr lang="et-EE" dirty="0" smtClean="0"/>
              <a:t> and </a:t>
            </a:r>
            <a:r>
              <a:rPr lang="et-EE" dirty="0" err="1" smtClean="0"/>
              <a:t>measurements</a:t>
            </a:r>
            <a:r>
              <a:rPr lang="et-EE" dirty="0" smtClean="0"/>
              <a:t> </a:t>
            </a:r>
            <a:r>
              <a:rPr lang="et-EE" dirty="0" err="1" smtClean="0"/>
              <a:t>around</a:t>
            </a:r>
            <a:r>
              <a:rPr lang="et-EE" dirty="0" smtClean="0"/>
              <a:t> Nelijärve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2466253"/>
          </a:xfrm>
        </p:spPr>
        <p:txBody>
          <a:bodyPr>
            <a:normAutofit fontScale="70000" lnSpcReduction="20000"/>
          </a:bodyPr>
          <a:lstStyle/>
          <a:p>
            <a:r>
              <a:rPr lang="et-EE" dirty="0" err="1" smtClean="0"/>
              <a:t>By</a:t>
            </a:r>
            <a:r>
              <a:rPr lang="et-EE" dirty="0" smtClean="0"/>
              <a:t> </a:t>
            </a:r>
            <a:r>
              <a:rPr lang="et-EE" dirty="0" err="1" smtClean="0"/>
              <a:t>the</a:t>
            </a:r>
            <a:r>
              <a:rPr lang="et-EE" dirty="0" smtClean="0"/>
              <a:t> </a:t>
            </a:r>
            <a:r>
              <a:rPr lang="et-EE" dirty="0" err="1"/>
              <a:t>F</a:t>
            </a:r>
            <a:r>
              <a:rPr lang="et-EE" dirty="0" err="1" smtClean="0"/>
              <a:t>rogs</a:t>
            </a:r>
            <a:r>
              <a:rPr lang="et-EE" dirty="0" smtClean="0"/>
              <a:t>:</a:t>
            </a:r>
          </a:p>
          <a:p>
            <a:r>
              <a:rPr lang="et-EE" dirty="0" smtClean="0"/>
              <a:t>Uku, Martin, Urmas, </a:t>
            </a:r>
            <a:r>
              <a:rPr lang="et-EE" dirty="0" err="1" smtClean="0"/>
              <a:t>Elis</a:t>
            </a:r>
            <a:r>
              <a:rPr lang="et-EE" dirty="0" smtClean="0"/>
              <a:t>, Inga, </a:t>
            </a:r>
            <a:r>
              <a:rPr lang="et-EE" dirty="0" err="1" smtClean="0"/>
              <a:t>Zanda</a:t>
            </a:r>
            <a:r>
              <a:rPr lang="et-EE" dirty="0" smtClean="0"/>
              <a:t>, Rasa, Konstantin, Anne, Kristiina,</a:t>
            </a:r>
          </a:p>
          <a:p>
            <a:r>
              <a:rPr lang="et-EE" dirty="0" smtClean="0"/>
              <a:t> </a:t>
            </a:r>
            <a:r>
              <a:rPr lang="et-EE" dirty="0" smtClean="0"/>
              <a:t>Mariin, </a:t>
            </a:r>
            <a:r>
              <a:rPr lang="et-EE" dirty="0" err="1" smtClean="0"/>
              <a:t>Krišj</a:t>
            </a:r>
            <a:r>
              <a:rPr lang="en-US" dirty="0" smtClean="0"/>
              <a:t>ā</a:t>
            </a:r>
            <a:r>
              <a:rPr lang="et-EE" dirty="0" err="1" smtClean="0"/>
              <a:t>nis</a:t>
            </a:r>
            <a:r>
              <a:rPr lang="et-EE" dirty="0" smtClean="0"/>
              <a:t>, </a:t>
            </a:r>
            <a:r>
              <a:rPr lang="et-EE" dirty="0" err="1" smtClean="0"/>
              <a:t>Mariann</a:t>
            </a:r>
            <a:r>
              <a:rPr lang="et-EE" dirty="0" smtClean="0"/>
              <a:t>, Marje</a:t>
            </a:r>
            <a:endParaRPr lang="et-EE" dirty="0" smtClean="0"/>
          </a:p>
          <a:p>
            <a:r>
              <a:rPr lang="et-EE" dirty="0" err="1" smtClean="0"/>
              <a:t>Supervisor</a:t>
            </a:r>
            <a:r>
              <a:rPr lang="et-EE" dirty="0" smtClean="0"/>
              <a:t>:</a:t>
            </a:r>
            <a:endParaRPr lang="et-EE" dirty="0" smtClean="0"/>
          </a:p>
          <a:p>
            <a:r>
              <a:rPr lang="et-EE" dirty="0" smtClean="0"/>
              <a:t>Kaupo </a:t>
            </a:r>
            <a:r>
              <a:rPr lang="et-EE" dirty="0" err="1" smtClean="0"/>
              <a:t>Voormansik</a:t>
            </a:r>
            <a:endParaRPr lang="et-EE" dirty="0" smtClean="0"/>
          </a:p>
          <a:p>
            <a:endParaRPr lang="et-EE" dirty="0" smtClean="0"/>
          </a:p>
          <a:p>
            <a:r>
              <a:rPr lang="et-EE" dirty="0" smtClean="0"/>
              <a:t>05.08.2015</a:t>
            </a:r>
          </a:p>
          <a:p>
            <a:r>
              <a:rPr lang="et-EE" dirty="0" smtClean="0"/>
              <a:t>Nelijärve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5003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t-EE" sz="4000" dirty="0" err="1" smtClean="0"/>
              <a:t>Hypothesis</a:t>
            </a:r>
            <a:r>
              <a:rPr lang="et-EE" sz="4000" dirty="0"/>
              <a:t> </a:t>
            </a:r>
            <a:r>
              <a:rPr lang="et-EE" sz="4000" dirty="0" smtClean="0"/>
              <a:t>and </a:t>
            </a:r>
            <a:r>
              <a:rPr lang="et-EE" sz="4000" dirty="0" err="1" smtClean="0"/>
              <a:t>reasons</a:t>
            </a:r>
            <a:r>
              <a:rPr lang="et-EE" sz="4000" dirty="0" smtClean="0"/>
              <a:t> </a:t>
            </a:r>
            <a:r>
              <a:rPr lang="et-EE" sz="4000" dirty="0" err="1" smtClean="0"/>
              <a:t>to</a:t>
            </a:r>
            <a:r>
              <a:rPr lang="et-EE" sz="4000" dirty="0" smtClean="0"/>
              <a:t> </a:t>
            </a:r>
            <a:r>
              <a:rPr lang="et-EE" sz="4000" dirty="0" err="1" smtClean="0"/>
              <a:t>measure</a:t>
            </a:r>
            <a:r>
              <a:rPr lang="et-EE" sz="4000" dirty="0" smtClean="0"/>
              <a:t> soil </a:t>
            </a:r>
            <a:r>
              <a:rPr lang="et-EE" sz="4000" dirty="0" err="1" smtClean="0"/>
              <a:t>moisture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773671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et-EE" dirty="0" err="1" smtClean="0"/>
              <a:t>Hypothesis</a:t>
            </a:r>
            <a:r>
              <a:rPr lang="et-EE" dirty="0" smtClean="0"/>
              <a:t>: Are </a:t>
            </a:r>
            <a:r>
              <a:rPr lang="et-EE" dirty="0" err="1" smtClean="0"/>
              <a:t>the</a:t>
            </a:r>
            <a:r>
              <a:rPr lang="et-EE" dirty="0" smtClean="0"/>
              <a:t> soil </a:t>
            </a:r>
            <a:r>
              <a:rPr lang="et-EE" dirty="0" err="1" smtClean="0"/>
              <a:t>moisture</a:t>
            </a:r>
            <a:r>
              <a:rPr lang="et-EE" dirty="0" smtClean="0"/>
              <a:t> </a:t>
            </a:r>
            <a:r>
              <a:rPr lang="et-EE" dirty="0" err="1" smtClean="0"/>
              <a:t>levels</a:t>
            </a:r>
            <a:r>
              <a:rPr lang="et-EE" dirty="0" smtClean="0"/>
              <a:t> </a:t>
            </a:r>
            <a:r>
              <a:rPr lang="et-EE" dirty="0" err="1" smtClean="0"/>
              <a:t>suitable</a:t>
            </a:r>
            <a:r>
              <a:rPr lang="et-EE" dirty="0" smtClean="0"/>
              <a:t> </a:t>
            </a:r>
            <a:r>
              <a:rPr lang="et-EE" dirty="0" err="1" smtClean="0"/>
              <a:t>for</a:t>
            </a:r>
            <a:r>
              <a:rPr lang="et-EE" dirty="0" smtClean="0"/>
              <a:t> </a:t>
            </a:r>
            <a:r>
              <a:rPr lang="et-EE" dirty="0" err="1" smtClean="0"/>
              <a:t>growing</a:t>
            </a:r>
            <a:r>
              <a:rPr lang="et-EE" dirty="0" smtClean="0"/>
              <a:t> </a:t>
            </a:r>
            <a:r>
              <a:rPr lang="et-EE" dirty="0" err="1" smtClean="0"/>
              <a:t>crops</a:t>
            </a:r>
            <a:r>
              <a:rPr lang="et-EE" dirty="0" smtClean="0"/>
              <a:t>?</a:t>
            </a:r>
          </a:p>
          <a:p>
            <a:pPr marL="0" indent="0">
              <a:buNone/>
            </a:pPr>
            <a:r>
              <a:rPr lang="et-EE" dirty="0" err="1" smtClean="0"/>
              <a:t>How</a:t>
            </a:r>
            <a:r>
              <a:rPr lang="et-EE" dirty="0" smtClean="0"/>
              <a:t> </a:t>
            </a:r>
            <a:r>
              <a:rPr lang="et-EE" dirty="0" err="1" smtClean="0"/>
              <a:t>suspectable</a:t>
            </a:r>
            <a:r>
              <a:rPr lang="et-EE" dirty="0" smtClean="0"/>
              <a:t> are </a:t>
            </a:r>
            <a:r>
              <a:rPr lang="et-EE" dirty="0" err="1" smtClean="0"/>
              <a:t>the</a:t>
            </a:r>
            <a:r>
              <a:rPr lang="et-EE" dirty="0" smtClean="0"/>
              <a:t> soil </a:t>
            </a:r>
            <a:r>
              <a:rPr lang="et-EE" dirty="0" err="1" smtClean="0"/>
              <a:t>levels</a:t>
            </a:r>
            <a:r>
              <a:rPr lang="et-EE" dirty="0" smtClean="0"/>
              <a:t> </a:t>
            </a:r>
            <a:r>
              <a:rPr lang="et-EE" dirty="0" err="1" smtClean="0"/>
              <a:t>around</a:t>
            </a:r>
            <a:r>
              <a:rPr lang="et-EE" dirty="0" smtClean="0"/>
              <a:t> Nelijärve </a:t>
            </a:r>
            <a:r>
              <a:rPr lang="et-EE" dirty="0" err="1" smtClean="0"/>
              <a:t>to</a:t>
            </a:r>
            <a:r>
              <a:rPr lang="et-EE" dirty="0" smtClean="0"/>
              <a:t> </a:t>
            </a:r>
            <a:r>
              <a:rPr lang="et-EE" dirty="0" err="1" smtClean="0"/>
              <a:t>fire</a:t>
            </a:r>
            <a:r>
              <a:rPr lang="et-EE" dirty="0" smtClean="0"/>
              <a:t>?</a:t>
            </a:r>
          </a:p>
          <a:p>
            <a:pPr marL="0" indent="0">
              <a:buNone/>
            </a:pPr>
            <a:r>
              <a:rPr lang="et-EE" dirty="0" err="1" smtClean="0"/>
              <a:t>Reasons</a:t>
            </a:r>
            <a:r>
              <a:rPr lang="et-EE" dirty="0" smtClean="0"/>
              <a:t>:</a:t>
            </a:r>
            <a:endParaRPr lang="et-EE" dirty="0" smtClean="0"/>
          </a:p>
          <a:p>
            <a:pPr marL="0" indent="0">
              <a:buNone/>
            </a:pPr>
            <a:r>
              <a:rPr lang="et-EE" dirty="0" smtClean="0"/>
              <a:t>Soil </a:t>
            </a:r>
            <a:r>
              <a:rPr lang="et-EE" dirty="0" err="1" smtClean="0"/>
              <a:t>moisture</a:t>
            </a:r>
            <a:r>
              <a:rPr lang="et-EE" dirty="0" smtClean="0"/>
              <a:t> </a:t>
            </a:r>
            <a:r>
              <a:rPr lang="et-EE" dirty="0" err="1" smtClean="0"/>
              <a:t>measurement</a:t>
            </a:r>
            <a:r>
              <a:rPr lang="et-EE" dirty="0" smtClean="0"/>
              <a:t> </a:t>
            </a:r>
            <a:r>
              <a:rPr lang="et-EE" dirty="0" err="1" smtClean="0"/>
              <a:t>is</a:t>
            </a:r>
            <a:r>
              <a:rPr lang="et-EE" dirty="0" smtClean="0"/>
              <a:t> </a:t>
            </a:r>
            <a:r>
              <a:rPr lang="et-EE" dirty="0" err="1" smtClean="0"/>
              <a:t>useful</a:t>
            </a:r>
            <a:r>
              <a:rPr lang="et-EE" dirty="0" smtClean="0"/>
              <a:t>, </a:t>
            </a:r>
            <a:r>
              <a:rPr lang="et-EE" dirty="0" err="1" smtClean="0"/>
              <a:t>because</a:t>
            </a:r>
            <a:r>
              <a:rPr lang="et-EE" dirty="0" smtClean="0"/>
              <a:t> </a:t>
            </a:r>
            <a:r>
              <a:rPr lang="et-EE" dirty="0" err="1" smtClean="0"/>
              <a:t>you</a:t>
            </a:r>
            <a:r>
              <a:rPr lang="et-EE" dirty="0" smtClean="0"/>
              <a:t> </a:t>
            </a:r>
            <a:r>
              <a:rPr lang="et-EE" dirty="0" err="1" smtClean="0"/>
              <a:t>can</a:t>
            </a:r>
            <a:r>
              <a:rPr lang="et-EE" dirty="0" smtClean="0"/>
              <a:t> </a:t>
            </a:r>
            <a:r>
              <a:rPr lang="et-EE" dirty="0" err="1" smtClean="0"/>
              <a:t>predict</a:t>
            </a:r>
            <a:r>
              <a:rPr lang="et-EE" dirty="0" smtClean="0"/>
              <a:t> </a:t>
            </a:r>
            <a:r>
              <a:rPr lang="et-EE" dirty="0" err="1" smtClean="0"/>
              <a:t>various</a:t>
            </a:r>
            <a:r>
              <a:rPr lang="et-EE" dirty="0" smtClean="0"/>
              <a:t> </a:t>
            </a:r>
            <a:r>
              <a:rPr lang="et-EE" dirty="0" err="1" smtClean="0"/>
              <a:t>disasters</a:t>
            </a:r>
            <a:r>
              <a:rPr lang="et-EE" dirty="0" smtClean="0"/>
              <a:t>, </a:t>
            </a:r>
            <a:r>
              <a:rPr lang="et-EE" dirty="0" err="1" smtClean="0"/>
              <a:t>food</a:t>
            </a:r>
            <a:r>
              <a:rPr lang="et-EE" dirty="0" smtClean="0"/>
              <a:t> </a:t>
            </a:r>
            <a:r>
              <a:rPr lang="et-EE" dirty="0" err="1" smtClean="0"/>
              <a:t>production</a:t>
            </a:r>
            <a:r>
              <a:rPr lang="et-EE" dirty="0"/>
              <a:t> </a:t>
            </a:r>
            <a:r>
              <a:rPr lang="et-EE" dirty="0" smtClean="0"/>
              <a:t>and </a:t>
            </a:r>
            <a:r>
              <a:rPr lang="et-EE" dirty="0" err="1" smtClean="0"/>
              <a:t>the</a:t>
            </a:r>
            <a:r>
              <a:rPr lang="et-EE" dirty="0" smtClean="0"/>
              <a:t> </a:t>
            </a:r>
            <a:r>
              <a:rPr lang="et-EE" dirty="0" err="1" smtClean="0"/>
              <a:t>weather</a:t>
            </a:r>
            <a:r>
              <a:rPr lang="et-EE" dirty="0" smtClean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7A800C-901F-4794-9F69-4F4B6A77A45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379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 err="1" smtClean="0"/>
              <a:t>Tools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90688"/>
            <a:ext cx="5801784" cy="4351338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1784" y="1690688"/>
            <a:ext cx="5825490" cy="435133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-105198" y="5571550"/>
            <a:ext cx="30060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3200" dirty="0" err="1" smtClean="0"/>
              <a:t>Extech</a:t>
            </a:r>
            <a:endParaRPr lang="en-US" sz="3200" dirty="0"/>
          </a:p>
        </p:txBody>
      </p:sp>
      <p:sp>
        <p:nvSpPr>
          <p:cNvPr id="7" name="TextBox 6"/>
          <p:cNvSpPr txBox="1"/>
          <p:nvPr/>
        </p:nvSpPr>
        <p:spPr>
          <a:xfrm>
            <a:off x="5718657" y="5571550"/>
            <a:ext cx="22288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3200" dirty="0" err="1" smtClean="0"/>
              <a:t>Delta-T</a:t>
            </a:r>
            <a:endParaRPr lang="en-US" sz="32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7A800C-901F-4794-9F69-4F4B6A77A45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9569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t-EE" sz="5400" dirty="0" err="1" smtClean="0"/>
              <a:t>Calibration</a:t>
            </a:r>
            <a:r>
              <a:rPr lang="et-EE" sz="5400" dirty="0" smtClean="0"/>
              <a:t> of </a:t>
            </a:r>
            <a:r>
              <a:rPr lang="et-EE" sz="5400" dirty="0" err="1" smtClean="0"/>
              <a:t>the</a:t>
            </a:r>
            <a:r>
              <a:rPr lang="et-EE" sz="5400" dirty="0" smtClean="0"/>
              <a:t> </a:t>
            </a:r>
            <a:r>
              <a:rPr lang="et-EE" sz="5400" dirty="0" err="1" smtClean="0"/>
              <a:t>instruments</a:t>
            </a:r>
            <a:endParaRPr lang="en-US" sz="54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37460" y="1690688"/>
            <a:ext cx="8252129" cy="435133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34340" y="1825625"/>
            <a:ext cx="241173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2800" dirty="0" err="1" smtClean="0"/>
              <a:t>The</a:t>
            </a:r>
            <a:r>
              <a:rPr lang="et-EE" sz="2800" dirty="0" smtClean="0"/>
              <a:t> </a:t>
            </a:r>
            <a:r>
              <a:rPr lang="et-EE" sz="2800" dirty="0" err="1" smtClean="0"/>
              <a:t>Delta-T</a:t>
            </a:r>
            <a:r>
              <a:rPr lang="et-EE" sz="2800" dirty="0" smtClean="0"/>
              <a:t> </a:t>
            </a:r>
            <a:r>
              <a:rPr lang="et-EE" sz="2800" dirty="0" err="1" smtClean="0"/>
              <a:t>showed</a:t>
            </a:r>
            <a:r>
              <a:rPr lang="et-EE" sz="2800" dirty="0" smtClean="0"/>
              <a:t> </a:t>
            </a:r>
            <a:r>
              <a:rPr lang="et-EE" sz="2800" dirty="0" err="1" smtClean="0"/>
              <a:t>much</a:t>
            </a:r>
            <a:r>
              <a:rPr lang="et-EE" sz="2800" dirty="0" smtClean="0"/>
              <a:t> </a:t>
            </a:r>
            <a:r>
              <a:rPr lang="et-EE" sz="2800" dirty="0" err="1" smtClean="0"/>
              <a:t>higher</a:t>
            </a:r>
            <a:r>
              <a:rPr lang="et-EE" sz="2800" dirty="0" smtClean="0"/>
              <a:t> </a:t>
            </a:r>
            <a:r>
              <a:rPr lang="et-EE" sz="2800" dirty="0" smtClean="0"/>
              <a:t>and </a:t>
            </a:r>
            <a:r>
              <a:rPr lang="et-EE" sz="2800" dirty="0" err="1" smtClean="0"/>
              <a:t>more</a:t>
            </a:r>
            <a:r>
              <a:rPr lang="et-EE" sz="2800" dirty="0" smtClean="0"/>
              <a:t> </a:t>
            </a:r>
            <a:r>
              <a:rPr lang="et-EE" sz="2800" dirty="0" err="1" smtClean="0"/>
              <a:t>excact</a:t>
            </a:r>
            <a:r>
              <a:rPr lang="et-EE" sz="2800" dirty="0" smtClean="0"/>
              <a:t> </a:t>
            </a:r>
            <a:r>
              <a:rPr lang="et-EE" sz="2800" dirty="0" err="1" smtClean="0"/>
              <a:t>values</a:t>
            </a:r>
            <a:r>
              <a:rPr lang="et-EE" sz="2800" dirty="0" smtClean="0"/>
              <a:t> </a:t>
            </a:r>
            <a:r>
              <a:rPr lang="et-EE" sz="2800" dirty="0" err="1" smtClean="0"/>
              <a:t>than</a:t>
            </a:r>
            <a:r>
              <a:rPr lang="et-EE" sz="2800" dirty="0" smtClean="0"/>
              <a:t> </a:t>
            </a:r>
            <a:r>
              <a:rPr lang="et-EE" sz="2800" dirty="0" err="1" smtClean="0"/>
              <a:t>the</a:t>
            </a:r>
            <a:r>
              <a:rPr lang="et-EE" sz="2800" dirty="0" smtClean="0"/>
              <a:t> </a:t>
            </a:r>
            <a:r>
              <a:rPr lang="et-EE" sz="2800" dirty="0" err="1" smtClean="0"/>
              <a:t>Extech</a:t>
            </a:r>
            <a:r>
              <a:rPr lang="et-EE" sz="2800" dirty="0" smtClean="0"/>
              <a:t>. </a:t>
            </a:r>
            <a:endParaRPr lang="en-US" sz="28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7A800C-901F-4794-9F69-4F4B6A77A45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8332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 err="1" smtClean="0">
                <a:hlinkClick r:id="rId2" action="ppaction://hlinksldjump"/>
              </a:rPr>
              <a:t>The</a:t>
            </a:r>
            <a:r>
              <a:rPr lang="et-EE" dirty="0">
                <a:hlinkClick r:id="rId2" action="ppaction://hlinksldjump"/>
              </a:rPr>
              <a:t> </a:t>
            </a:r>
            <a:r>
              <a:rPr lang="et-EE" dirty="0" err="1" smtClean="0">
                <a:hlinkClick r:id="rId2" action="ppaction://hlinksldjump"/>
              </a:rPr>
              <a:t>map</a:t>
            </a:r>
            <a:r>
              <a:rPr lang="et-EE" dirty="0" smtClean="0">
                <a:hlinkClick r:id="rId2" action="ppaction://hlinksldjump"/>
              </a:rPr>
              <a:t> </a:t>
            </a:r>
            <a:r>
              <a:rPr lang="et-EE" dirty="0" err="1" smtClean="0">
                <a:hlinkClick r:id="rId2" action="ppaction://hlinksldjump"/>
              </a:rPr>
              <a:t>which</a:t>
            </a:r>
            <a:r>
              <a:rPr lang="et-EE" dirty="0" smtClean="0">
                <a:hlinkClick r:id="rId2" action="ppaction://hlinksldjump"/>
              </a:rPr>
              <a:t> </a:t>
            </a:r>
            <a:r>
              <a:rPr lang="et-EE" dirty="0" err="1" smtClean="0">
                <a:hlinkClick r:id="rId2" action="ppaction://hlinksldjump"/>
              </a:rPr>
              <a:t>we</a:t>
            </a:r>
            <a:r>
              <a:rPr lang="et-EE" dirty="0" smtClean="0">
                <a:hlinkClick r:id="rId2" action="ppaction://hlinksldjump"/>
              </a:rPr>
              <a:t> </a:t>
            </a:r>
            <a:r>
              <a:rPr lang="et-EE" dirty="0" err="1" smtClean="0">
                <a:hlinkClick r:id="rId2" action="ppaction://hlinksldjump"/>
              </a:rPr>
              <a:t>worked</a:t>
            </a:r>
            <a:r>
              <a:rPr lang="et-EE" dirty="0" smtClean="0">
                <a:hlinkClick r:id="rId2" action="ppaction://hlinksldjump"/>
              </a:rPr>
              <a:t> </a:t>
            </a:r>
            <a:r>
              <a:rPr lang="et-EE" dirty="0" err="1" smtClean="0">
                <a:hlinkClick r:id="rId2" action="ppaction://hlinksldjump"/>
              </a:rPr>
              <a:t>with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78" t="12896" r="10309" b="41685"/>
          <a:stretch/>
        </p:blipFill>
        <p:spPr>
          <a:xfrm>
            <a:off x="1772915" y="1421476"/>
            <a:ext cx="6681822" cy="512064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742017" y="293023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t-EE" dirty="0" smtClean="0">
                <a:solidFill>
                  <a:srgbClr val="FF0000"/>
                </a:solidFill>
              </a:rPr>
              <a:t>1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387687" y="3091090"/>
            <a:ext cx="1828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dirty="0">
                <a:solidFill>
                  <a:srgbClr val="FF0000"/>
                </a:solidFill>
              </a:rPr>
              <a:t>2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781897" y="4439830"/>
            <a:ext cx="148590" cy="365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dirty="0" smtClean="0">
                <a:solidFill>
                  <a:srgbClr val="FF0000"/>
                </a:solidFill>
              </a:rPr>
              <a:t>3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244937" y="5353396"/>
            <a:ext cx="114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dirty="0" smtClean="0">
                <a:solidFill>
                  <a:srgbClr val="FF0000"/>
                </a:solidFill>
              </a:rPr>
              <a:t>4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952263" y="5997882"/>
            <a:ext cx="1828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dirty="0" smtClean="0">
                <a:solidFill>
                  <a:srgbClr val="FF0000"/>
                </a:solidFill>
              </a:rPr>
              <a:t>5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570567" y="5836076"/>
            <a:ext cx="1828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dirty="0" smtClean="0">
                <a:solidFill>
                  <a:srgbClr val="FF0000"/>
                </a:solidFill>
              </a:rPr>
              <a:t>6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484967" y="3910954"/>
            <a:ext cx="1600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dirty="0" smtClean="0">
                <a:solidFill>
                  <a:srgbClr val="FF0000"/>
                </a:solidFill>
              </a:rPr>
              <a:t>7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7A800C-901F-4794-9F69-4F4B6A77A45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9517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 err="1" smtClean="0"/>
              <a:t>Calibration</a:t>
            </a:r>
            <a:r>
              <a:rPr lang="et-EE" dirty="0" smtClean="0"/>
              <a:t> and </a:t>
            </a:r>
            <a:r>
              <a:rPr lang="et-EE" dirty="0" err="1" smtClean="0"/>
              <a:t>First</a:t>
            </a:r>
            <a:r>
              <a:rPr lang="et-EE" dirty="0" smtClean="0"/>
              <a:t> </a:t>
            </a:r>
            <a:r>
              <a:rPr lang="et-EE" dirty="0" err="1" smtClean="0"/>
              <a:t>steps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20190"/>
            <a:ext cx="6276778" cy="4130040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5060" y="1520190"/>
            <a:ext cx="5996940" cy="4130040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7A800C-901F-4794-9F69-4F4B6A77A454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6397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 err="1" smtClean="0"/>
              <a:t>The</a:t>
            </a:r>
            <a:r>
              <a:rPr lang="et-EE" dirty="0" smtClean="0"/>
              <a:t> </a:t>
            </a:r>
            <a:r>
              <a:rPr lang="et-EE" dirty="0" err="1" smtClean="0"/>
              <a:t>numbers</a:t>
            </a:r>
            <a:r>
              <a:rPr lang="et-EE" dirty="0" smtClean="0"/>
              <a:t> </a:t>
            </a:r>
            <a:r>
              <a:rPr lang="et-EE" dirty="0" err="1" smtClean="0"/>
              <a:t>from</a:t>
            </a:r>
            <a:r>
              <a:rPr lang="et-EE" dirty="0" smtClean="0"/>
              <a:t> </a:t>
            </a:r>
            <a:r>
              <a:rPr lang="et-EE" dirty="0" err="1" smtClean="0"/>
              <a:t>the</a:t>
            </a:r>
            <a:r>
              <a:rPr lang="et-EE" dirty="0" smtClean="0"/>
              <a:t> </a:t>
            </a:r>
            <a:r>
              <a:rPr lang="et-EE" dirty="0" err="1" smtClean="0"/>
              <a:t>field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63561959"/>
              </p:ext>
            </p:extLst>
          </p:nvPr>
        </p:nvGraphicFramePr>
        <p:xfrm>
          <a:off x="838196" y="1703070"/>
          <a:ext cx="10654152" cy="228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31769"/>
                <a:gridCol w="1331769"/>
                <a:gridCol w="1331769"/>
                <a:gridCol w="1331769"/>
                <a:gridCol w="1331769"/>
                <a:gridCol w="1331769"/>
                <a:gridCol w="1331769"/>
                <a:gridCol w="1331769"/>
              </a:tblGrid>
              <a:tr h="36893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dirty="0" err="1" smtClean="0"/>
                        <a:t>point</a:t>
                      </a:r>
                      <a:r>
                        <a:rPr lang="et-EE" baseline="0" dirty="0" smtClean="0"/>
                        <a:t> nr.1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t-EE" dirty="0" err="1" smtClean="0"/>
                        <a:t>point</a:t>
                      </a:r>
                      <a:r>
                        <a:rPr lang="et-EE" baseline="0" dirty="0" smtClean="0"/>
                        <a:t> nr.2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t-EE" dirty="0" err="1" smtClean="0"/>
                        <a:t>point</a:t>
                      </a:r>
                      <a:r>
                        <a:rPr lang="et-EE" baseline="0" dirty="0" smtClean="0"/>
                        <a:t> nr.3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dirty="0" err="1" smtClean="0"/>
                        <a:t>point</a:t>
                      </a:r>
                      <a:r>
                        <a:rPr lang="et-EE" baseline="0" dirty="0" smtClean="0"/>
                        <a:t> nr.4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dirty="0" err="1" smtClean="0"/>
                        <a:t>point</a:t>
                      </a:r>
                      <a:r>
                        <a:rPr lang="et-EE" baseline="0" dirty="0" smtClean="0"/>
                        <a:t> nr.5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t-EE" dirty="0" err="1" smtClean="0"/>
                        <a:t>point</a:t>
                      </a:r>
                      <a:r>
                        <a:rPr lang="et-EE" baseline="0" dirty="0" smtClean="0"/>
                        <a:t> nr.6</a:t>
                      </a:r>
                      <a:endParaRPr lang="en-US" dirty="0" smtClean="0"/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t-EE" dirty="0" err="1" smtClean="0"/>
                        <a:t>point</a:t>
                      </a:r>
                      <a:r>
                        <a:rPr lang="et-EE" baseline="0" dirty="0" smtClean="0"/>
                        <a:t> nr.7</a:t>
                      </a:r>
                      <a:endParaRPr lang="en-US" dirty="0" smtClean="0"/>
                    </a:p>
                    <a:p>
                      <a:endParaRPr lang="en-US" dirty="0"/>
                    </a:p>
                  </a:txBody>
                  <a:tcPr/>
                </a:tc>
              </a:tr>
              <a:tr h="368935">
                <a:tc>
                  <a:txBody>
                    <a:bodyPr/>
                    <a:lstStyle/>
                    <a:p>
                      <a:r>
                        <a:rPr lang="et-EE" dirty="0" smtClean="0"/>
                        <a:t>Soil</a:t>
                      </a:r>
                      <a:r>
                        <a:rPr lang="et-EE" baseline="0" dirty="0" smtClean="0"/>
                        <a:t> </a:t>
                      </a:r>
                      <a:r>
                        <a:rPr lang="et-EE" baseline="0" dirty="0" err="1" smtClean="0"/>
                        <a:t>types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dirty="0" smtClean="0"/>
                        <a:t>LI -</a:t>
                      </a:r>
                      <a:r>
                        <a:rPr lang="et-EE" baseline="0" dirty="0" smtClean="0"/>
                        <a:t> </a:t>
                      </a:r>
                      <a:r>
                        <a:rPr lang="et-EE" dirty="0" err="1" smtClean="0"/>
                        <a:t>Podzol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t-EE" dirty="0" smtClean="0"/>
                        <a:t>S – </a:t>
                      </a:r>
                      <a:r>
                        <a:rPr lang="et-EE" dirty="0" err="1" smtClean="0"/>
                        <a:t>Transisional</a:t>
                      </a:r>
                      <a:r>
                        <a:rPr lang="et-EE" baseline="0" dirty="0" smtClean="0"/>
                        <a:t> </a:t>
                      </a:r>
                      <a:r>
                        <a:rPr lang="et-EE" baseline="0" dirty="0" err="1" smtClean="0"/>
                        <a:t>marshland</a:t>
                      </a:r>
                      <a:endParaRPr lang="et-EE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t-EE" dirty="0" smtClean="0"/>
                        <a:t>M - </a:t>
                      </a:r>
                      <a:r>
                        <a:rPr lang="et-EE" dirty="0" err="1" smtClean="0"/>
                        <a:t>Mire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dirty="0" smtClean="0"/>
                        <a:t>LP - </a:t>
                      </a:r>
                      <a:r>
                        <a:rPr lang="et-EE" dirty="0" err="1" smtClean="0"/>
                        <a:t>Leptosol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dirty="0" smtClean="0"/>
                        <a:t>LP - </a:t>
                      </a:r>
                      <a:r>
                        <a:rPr lang="et-EE" dirty="0" err="1" smtClean="0"/>
                        <a:t>Leptosol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dirty="0" smtClean="0"/>
                        <a:t>LK - </a:t>
                      </a:r>
                      <a:r>
                        <a:rPr lang="et-EE" dirty="0" err="1" smtClean="0"/>
                        <a:t>Podzol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dirty="0" smtClean="0"/>
                        <a:t>LK - </a:t>
                      </a:r>
                      <a:r>
                        <a:rPr lang="et-EE" dirty="0" err="1" smtClean="0"/>
                        <a:t>Podzol</a:t>
                      </a:r>
                      <a:endParaRPr lang="en-US" dirty="0"/>
                    </a:p>
                  </a:txBody>
                  <a:tcPr/>
                </a:tc>
              </a:tr>
              <a:tr h="283072">
                <a:tc>
                  <a:txBody>
                    <a:bodyPr/>
                    <a:lstStyle/>
                    <a:p>
                      <a:r>
                        <a:rPr lang="et-EE" dirty="0" err="1" smtClean="0"/>
                        <a:t>Extech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dirty="0" smtClean="0"/>
                        <a:t>0%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dirty="0" smtClean="0"/>
                        <a:t>10%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dirty="0" smtClean="0"/>
                        <a:t>4%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dirty="0" smtClean="0"/>
                        <a:t>6%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dirty="0" smtClean="0"/>
                        <a:t>5%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dirty="0" smtClean="0"/>
                        <a:t>4%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dirty="0" smtClean="0"/>
                        <a:t>8%</a:t>
                      </a:r>
                      <a:endParaRPr lang="en-US" dirty="0"/>
                    </a:p>
                  </a:txBody>
                  <a:tcPr/>
                </a:tc>
              </a:tr>
              <a:tr h="243205">
                <a:tc>
                  <a:txBody>
                    <a:bodyPr/>
                    <a:lstStyle/>
                    <a:p>
                      <a:r>
                        <a:rPr lang="et-EE" dirty="0" err="1" smtClean="0"/>
                        <a:t>Delta-T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dirty="0" smtClean="0"/>
                        <a:t>10%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dirty="0" smtClean="0"/>
                        <a:t>45%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dirty="0" smtClean="0"/>
                        <a:t>14%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dirty="0" smtClean="0"/>
                        <a:t>25%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dirty="0" smtClean="0"/>
                        <a:t>23%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dirty="0" smtClean="0"/>
                        <a:t>20%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t-EE" dirty="0" smtClean="0"/>
                        <a:t>23%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7A800C-901F-4794-9F69-4F4B6A77A454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5461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 err="1" smtClean="0"/>
              <a:t>Some</a:t>
            </a:r>
            <a:r>
              <a:rPr lang="et-EE" dirty="0" smtClean="0"/>
              <a:t> </a:t>
            </a:r>
            <a:r>
              <a:rPr lang="et-EE" dirty="0" err="1" smtClean="0"/>
              <a:t>finds</a:t>
            </a:r>
            <a:r>
              <a:rPr lang="et-EE" dirty="0" smtClean="0"/>
              <a:t> </a:t>
            </a:r>
            <a:r>
              <a:rPr lang="et-EE" dirty="0" err="1" smtClean="0"/>
              <a:t>along</a:t>
            </a:r>
            <a:r>
              <a:rPr lang="et-EE" dirty="0" smtClean="0"/>
              <a:t> </a:t>
            </a:r>
            <a:r>
              <a:rPr lang="et-EE" dirty="0" err="1" smtClean="0"/>
              <a:t>the</a:t>
            </a:r>
            <a:r>
              <a:rPr lang="et-EE" dirty="0" smtClean="0"/>
              <a:t> </a:t>
            </a:r>
            <a:r>
              <a:rPr lang="et-EE" dirty="0" err="1" smtClean="0"/>
              <a:t>way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585" y="2274325"/>
            <a:ext cx="5178829" cy="3453938"/>
          </a:xfrm>
        </p:spPr>
      </p:pic>
      <p:pic>
        <p:nvPicPr>
          <p:cNvPr id="8" name="Content Placeholder 7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8414" y="2275364"/>
            <a:ext cx="5045826" cy="3452899"/>
          </a:xfr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7A800C-901F-4794-9F69-4F4B6A77A454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3052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 err="1" smtClean="0"/>
              <a:t>Conclusion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t-EE" dirty="0" err="1" smtClean="0">
                <a:hlinkClick r:id="rId2" action="ppaction://hlinksldjump"/>
              </a:rPr>
              <a:t>Points</a:t>
            </a:r>
            <a:r>
              <a:rPr lang="et-EE" dirty="0" smtClean="0">
                <a:hlinkClick r:id="rId2" action="ppaction://hlinksldjump"/>
              </a:rPr>
              <a:t> 2, 4, 5, 6 and 7 are </a:t>
            </a:r>
            <a:r>
              <a:rPr lang="et-EE" dirty="0" err="1" smtClean="0">
                <a:hlinkClick r:id="rId2" action="ppaction://hlinksldjump"/>
              </a:rPr>
              <a:t>suitable</a:t>
            </a:r>
            <a:r>
              <a:rPr lang="et-EE" dirty="0" smtClean="0">
                <a:hlinkClick r:id="rId2" action="ppaction://hlinksldjump"/>
              </a:rPr>
              <a:t> </a:t>
            </a:r>
            <a:r>
              <a:rPr lang="et-EE" dirty="0" err="1" smtClean="0">
                <a:hlinkClick r:id="rId2" action="ppaction://hlinksldjump"/>
              </a:rPr>
              <a:t>for</a:t>
            </a:r>
            <a:r>
              <a:rPr lang="et-EE" dirty="0" smtClean="0">
                <a:hlinkClick r:id="rId2" action="ppaction://hlinksldjump"/>
              </a:rPr>
              <a:t> </a:t>
            </a:r>
            <a:r>
              <a:rPr lang="et-EE" dirty="0" err="1" smtClean="0">
                <a:hlinkClick r:id="rId2" action="ppaction://hlinksldjump"/>
              </a:rPr>
              <a:t>efficiently</a:t>
            </a:r>
            <a:r>
              <a:rPr lang="et-EE" dirty="0" smtClean="0">
                <a:hlinkClick r:id="rId2" action="ppaction://hlinksldjump"/>
              </a:rPr>
              <a:t> </a:t>
            </a:r>
            <a:r>
              <a:rPr lang="et-EE" dirty="0" err="1" smtClean="0">
                <a:hlinkClick r:id="rId2" action="ppaction://hlinksldjump"/>
              </a:rPr>
              <a:t>growing</a:t>
            </a:r>
            <a:r>
              <a:rPr lang="et-EE" dirty="0" smtClean="0">
                <a:hlinkClick r:id="rId2" action="ppaction://hlinksldjump"/>
              </a:rPr>
              <a:t> </a:t>
            </a:r>
            <a:r>
              <a:rPr lang="et-EE" dirty="0" err="1" smtClean="0">
                <a:hlinkClick r:id="rId2" action="ppaction://hlinksldjump"/>
              </a:rPr>
              <a:t>crops</a:t>
            </a:r>
            <a:r>
              <a:rPr lang="et-EE" dirty="0" smtClean="0">
                <a:hlinkClick r:id="rId2" action="ppaction://hlinksldjump"/>
              </a:rPr>
              <a:t>*.</a:t>
            </a:r>
            <a:endParaRPr lang="et-EE" dirty="0" smtClean="0"/>
          </a:p>
          <a:p>
            <a:r>
              <a:rPr lang="et-EE" dirty="0" err="1" smtClean="0"/>
              <a:t>It</a:t>
            </a:r>
            <a:r>
              <a:rPr lang="et-EE" dirty="0" smtClean="0"/>
              <a:t> </a:t>
            </a:r>
            <a:r>
              <a:rPr lang="et-EE" dirty="0" err="1" smtClean="0"/>
              <a:t>is</a:t>
            </a:r>
            <a:r>
              <a:rPr lang="et-EE" dirty="0" smtClean="0"/>
              <a:t> </a:t>
            </a:r>
            <a:r>
              <a:rPr lang="et-EE" dirty="0" err="1" smtClean="0"/>
              <a:t>not</a:t>
            </a:r>
            <a:r>
              <a:rPr lang="et-EE" dirty="0" smtClean="0"/>
              <a:t> </a:t>
            </a:r>
            <a:r>
              <a:rPr lang="et-EE" dirty="0" err="1" smtClean="0"/>
              <a:t>dangerous</a:t>
            </a:r>
            <a:r>
              <a:rPr lang="et-EE" dirty="0" smtClean="0"/>
              <a:t> </a:t>
            </a:r>
            <a:r>
              <a:rPr lang="et-EE" dirty="0" err="1" smtClean="0"/>
              <a:t>to</a:t>
            </a:r>
            <a:r>
              <a:rPr lang="et-EE" dirty="0" smtClean="0"/>
              <a:t> </a:t>
            </a:r>
            <a:r>
              <a:rPr lang="et-EE" dirty="0" err="1" smtClean="0"/>
              <a:t>make</a:t>
            </a:r>
            <a:r>
              <a:rPr lang="et-EE" dirty="0" smtClean="0"/>
              <a:t> </a:t>
            </a:r>
            <a:r>
              <a:rPr lang="et-EE" dirty="0" err="1" smtClean="0"/>
              <a:t>fire</a:t>
            </a:r>
            <a:r>
              <a:rPr lang="et-EE" dirty="0" smtClean="0"/>
              <a:t> in </a:t>
            </a:r>
            <a:r>
              <a:rPr lang="et-EE" dirty="0" err="1" smtClean="0"/>
              <a:t>assigned</a:t>
            </a:r>
            <a:r>
              <a:rPr lang="et-EE" dirty="0" smtClean="0"/>
              <a:t> </a:t>
            </a:r>
            <a:r>
              <a:rPr lang="et-EE" dirty="0" err="1" smtClean="0"/>
              <a:t>areas</a:t>
            </a:r>
            <a:r>
              <a:rPr lang="et-EE" dirty="0" smtClean="0"/>
              <a:t>, </a:t>
            </a:r>
            <a:r>
              <a:rPr lang="et-EE" dirty="0" err="1" smtClean="0"/>
              <a:t>altough</a:t>
            </a:r>
            <a:r>
              <a:rPr lang="et-EE" dirty="0" smtClean="0"/>
              <a:t> in </a:t>
            </a:r>
            <a:r>
              <a:rPr lang="et-EE" dirty="0" err="1" smtClean="0"/>
              <a:t>unassigned</a:t>
            </a:r>
            <a:r>
              <a:rPr lang="et-EE" dirty="0" smtClean="0"/>
              <a:t> </a:t>
            </a:r>
            <a:r>
              <a:rPr lang="et-EE" dirty="0" err="1" smtClean="0"/>
              <a:t>areas</a:t>
            </a:r>
            <a:r>
              <a:rPr lang="et-EE" dirty="0" smtClean="0"/>
              <a:t> </a:t>
            </a:r>
            <a:r>
              <a:rPr lang="et-EE" dirty="0" err="1" smtClean="0"/>
              <a:t>the</a:t>
            </a:r>
            <a:r>
              <a:rPr lang="et-EE" dirty="0" smtClean="0"/>
              <a:t> </a:t>
            </a:r>
            <a:r>
              <a:rPr lang="et-EE" dirty="0" err="1" smtClean="0"/>
              <a:t>making</a:t>
            </a:r>
            <a:r>
              <a:rPr lang="et-EE" dirty="0" smtClean="0"/>
              <a:t> of </a:t>
            </a:r>
            <a:r>
              <a:rPr lang="et-EE" dirty="0" err="1" smtClean="0"/>
              <a:t>fire</a:t>
            </a:r>
            <a:r>
              <a:rPr lang="et-EE" dirty="0" smtClean="0"/>
              <a:t> </a:t>
            </a:r>
            <a:r>
              <a:rPr lang="et-EE" dirty="0" err="1" smtClean="0"/>
              <a:t>is</a:t>
            </a:r>
            <a:r>
              <a:rPr lang="et-EE" dirty="0" smtClean="0"/>
              <a:t> </a:t>
            </a:r>
            <a:r>
              <a:rPr lang="et-EE" dirty="0" err="1" smtClean="0"/>
              <a:t>prohibited</a:t>
            </a:r>
            <a:r>
              <a:rPr lang="et-EE" dirty="0"/>
              <a:t> </a:t>
            </a:r>
            <a:r>
              <a:rPr lang="et-EE" dirty="0" err="1" smtClean="0"/>
              <a:t>due</a:t>
            </a:r>
            <a:r>
              <a:rPr lang="et-EE" dirty="0" smtClean="0"/>
              <a:t> </a:t>
            </a:r>
            <a:r>
              <a:rPr lang="et-EE" dirty="0" err="1" smtClean="0"/>
              <a:t>to</a:t>
            </a:r>
            <a:r>
              <a:rPr lang="et-EE" dirty="0" smtClean="0"/>
              <a:t> </a:t>
            </a:r>
            <a:r>
              <a:rPr lang="et-EE" dirty="0" err="1" smtClean="0"/>
              <a:t>trees</a:t>
            </a:r>
            <a:r>
              <a:rPr lang="et-EE" dirty="0" smtClean="0"/>
              <a:t> and </a:t>
            </a:r>
            <a:r>
              <a:rPr lang="et-EE" dirty="0" err="1" smtClean="0"/>
              <a:t>insufficient</a:t>
            </a:r>
            <a:r>
              <a:rPr lang="et-EE" dirty="0" smtClean="0"/>
              <a:t> soil </a:t>
            </a:r>
            <a:r>
              <a:rPr lang="et-EE" dirty="0" err="1" smtClean="0"/>
              <a:t>moisture</a:t>
            </a:r>
            <a:r>
              <a:rPr lang="et-EE" dirty="0" smtClean="0"/>
              <a:t>.</a:t>
            </a:r>
            <a:endParaRPr lang="et-EE" dirty="0" smtClean="0"/>
          </a:p>
          <a:p>
            <a:endParaRPr lang="et-EE" dirty="0" smtClean="0"/>
          </a:p>
          <a:p>
            <a:endParaRPr lang="en-US" dirty="0" smtClean="0"/>
          </a:p>
          <a:p>
            <a:endParaRPr lang="et-EE" dirty="0" smtClean="0"/>
          </a:p>
          <a:p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3952009" y="6611779"/>
            <a:ext cx="6096000" cy="24622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t-EE" sz="1000" dirty="0" smtClean="0"/>
              <a:t>*</a:t>
            </a:r>
            <a:r>
              <a:rPr lang="en-US" sz="1000" dirty="0" smtClean="0"/>
              <a:t>https</a:t>
            </a:r>
            <a:r>
              <a:rPr lang="en-US" sz="1000" dirty="0"/>
              <a:t>://en.wikipedia.org/wiki/Water_content#Earth_and_agricultural_sciences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7A800C-901F-4794-9F69-4F4B6A77A454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3930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52800" y="2411730"/>
            <a:ext cx="5596890" cy="2526030"/>
          </a:xfrm>
        </p:spPr>
        <p:txBody>
          <a:bodyPr>
            <a:normAutofit/>
          </a:bodyPr>
          <a:lstStyle/>
          <a:p>
            <a:r>
              <a:rPr lang="et-EE" dirty="0" err="1" smtClean="0"/>
              <a:t>Thank</a:t>
            </a:r>
            <a:r>
              <a:rPr lang="et-EE" dirty="0" smtClean="0"/>
              <a:t> </a:t>
            </a:r>
            <a:r>
              <a:rPr lang="et-EE" dirty="0" err="1" smtClean="0"/>
              <a:t>you</a:t>
            </a:r>
            <a:r>
              <a:rPr lang="et-EE" dirty="0" smtClean="0"/>
              <a:t> </a:t>
            </a:r>
            <a:r>
              <a:rPr lang="et-EE" dirty="0" err="1" smtClean="0"/>
              <a:t>for</a:t>
            </a:r>
            <a:r>
              <a:rPr lang="et-EE" dirty="0" smtClean="0"/>
              <a:t> </a:t>
            </a:r>
            <a:r>
              <a:rPr lang="et-EE" dirty="0" err="1" smtClean="0"/>
              <a:t>listening</a:t>
            </a:r>
            <a:r>
              <a:rPr lang="et-EE" dirty="0" smtClean="0"/>
              <a:t>.</a:t>
            </a:r>
            <a:br>
              <a:rPr lang="et-EE" dirty="0" smtClean="0"/>
            </a:br>
            <a:r>
              <a:rPr lang="et-EE" dirty="0" smtClean="0"/>
              <a:t/>
            </a:r>
            <a:br>
              <a:rPr lang="et-EE" dirty="0" smtClean="0"/>
            </a:b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7A800C-901F-4794-9F69-4F4B6A77A454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1064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196</TotalTime>
  <Words>279</Words>
  <Application>Microsoft Office PowerPoint</Application>
  <PresentationFormat>Widescreen</PresentationFormat>
  <Paragraphs>78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Soil moisture calibration and measurements around Nelijärve</vt:lpstr>
      <vt:lpstr>Hypothesis and reasons to measure soil moisture</vt:lpstr>
      <vt:lpstr>Tools</vt:lpstr>
      <vt:lpstr>Calibration of the instruments</vt:lpstr>
      <vt:lpstr>The map which we worked with</vt:lpstr>
      <vt:lpstr>Calibration and First steps</vt:lpstr>
      <vt:lpstr>The numbers from the field</vt:lpstr>
      <vt:lpstr>Some finds along the way</vt:lpstr>
      <vt:lpstr>Conclusion</vt:lpstr>
      <vt:lpstr>Thank you for listening.  </vt:lpstr>
    </vt:vector>
  </TitlesOfParts>
  <Company>Tartu Ülikool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kasutaja</dc:creator>
  <cp:lastModifiedBy>kasutaja</cp:lastModifiedBy>
  <cp:revision>21</cp:revision>
  <dcterms:created xsi:type="dcterms:W3CDTF">2015-08-05T11:18:15Z</dcterms:created>
  <dcterms:modified xsi:type="dcterms:W3CDTF">2015-08-05T15:38:39Z</dcterms:modified>
</cp:coreProperties>
</file>