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2"/>
  </p:notesMasterIdLst>
  <p:sldIdLst>
    <p:sldId id="256" r:id="rId2"/>
    <p:sldId id="257" r:id="rId3"/>
    <p:sldId id="265" r:id="rId4"/>
    <p:sldId id="261" r:id="rId5"/>
    <p:sldId id="258" r:id="rId6"/>
    <p:sldId id="260" r:id="rId7"/>
    <p:sldId id="262" r:id="rId8"/>
    <p:sldId id="264" r:id="rId9"/>
    <p:sldId id="263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44" y="-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23984F-7000-4E94-A9A9-05E875E7A6F0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5C138-D1DF-4C15-950C-8A73733DC8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075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5C138-D1DF-4C15-950C-8A73733DC84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03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BCA7B-3878-476A-82B2-7056F5DF19D3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88828561-AB74-409C-A1C6-B66EBEB64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499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BCA7B-3878-476A-82B2-7056F5DF19D3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28561-AB74-409C-A1C6-B66EBEB64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992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F5DBCA7B-3878-476A-82B2-7056F5DF19D3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88828561-AB74-409C-A1C6-B66EBEB64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45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BCA7B-3878-476A-82B2-7056F5DF19D3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28561-AB74-409C-A1C6-B66EBEB64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554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BCA7B-3878-476A-82B2-7056F5DF19D3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28561-AB74-409C-A1C6-B66EBEB64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143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BCA7B-3878-476A-82B2-7056F5DF19D3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28561-AB74-409C-A1C6-B66EBEB64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22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BCA7B-3878-476A-82B2-7056F5DF19D3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28561-AB74-409C-A1C6-B66EBEB64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125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BCA7B-3878-476A-82B2-7056F5DF19D3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28561-AB74-409C-A1C6-B66EBEB64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506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BCA7B-3878-476A-82B2-7056F5DF19D3}" type="datetimeFigureOut">
              <a:rPr lang="en-US" smtClean="0"/>
              <a:t>8/5/2015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28561-AB74-409C-A1C6-B66EBEB64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63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BCA7B-3878-476A-82B2-7056F5DF19D3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28561-AB74-409C-A1C6-B66EBEB64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142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BCA7B-3878-476A-82B2-7056F5DF19D3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28561-AB74-409C-A1C6-B66EBEB64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624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F5DBCA7B-3878-476A-82B2-7056F5DF19D3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88828561-AB74-409C-A1C6-B66EBEB64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56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t-EE" dirty="0" smtClean="0"/>
              <a:t>Soil </a:t>
            </a:r>
            <a:r>
              <a:rPr lang="et-EE" dirty="0" err="1" smtClean="0"/>
              <a:t>expedition</a:t>
            </a:r>
            <a:r>
              <a:rPr lang="et-EE" dirty="0" smtClean="0"/>
              <a:t> </a:t>
            </a:r>
            <a:br>
              <a:rPr lang="et-EE" dirty="0" smtClean="0"/>
            </a:br>
            <a:r>
              <a:rPr lang="et-EE" sz="6000" dirty="0" err="1" smtClean="0"/>
              <a:t>Monkeys</a:t>
            </a:r>
            <a:r>
              <a:rPr lang="et-EE" sz="6000" dirty="0" smtClean="0"/>
              <a:t> </a:t>
            </a:r>
            <a:r>
              <a:rPr lang="et-EE" sz="6000" dirty="0" err="1" smtClean="0"/>
              <a:t>group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1560" y="4468031"/>
            <a:ext cx="7891272" cy="392200"/>
          </a:xfrm>
        </p:spPr>
        <p:txBody>
          <a:bodyPr>
            <a:normAutofit lnSpcReduction="10000"/>
          </a:bodyPr>
          <a:lstStyle/>
          <a:p>
            <a:r>
              <a:rPr lang="et-EE" dirty="0" smtClean="0"/>
              <a:t>GLOBE REGIONAL LEARNING EXPEDITION 2015, ESTONIA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470" y="3715556"/>
            <a:ext cx="1714500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74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t-EE" dirty="0" err="1" smtClean="0"/>
              <a:t>introduction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848" y="2448690"/>
            <a:ext cx="4286250" cy="32194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791" y="2448690"/>
            <a:ext cx="4509457" cy="321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97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595021"/>
          </a:xfrm>
        </p:spPr>
        <p:txBody>
          <a:bodyPr>
            <a:normAutofit fontScale="90000"/>
          </a:bodyPr>
          <a:lstStyle/>
          <a:p>
            <a:pPr algn="ctr"/>
            <a:r>
              <a:rPr lang="et-EE" dirty="0" err="1" smtClean="0"/>
              <a:t>methods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 smtClean="0"/>
              <a:t>On </a:t>
            </a:r>
            <a:r>
              <a:rPr lang="et-EE" dirty="0" err="1" smtClean="0"/>
              <a:t>site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t-EE" dirty="0" err="1" smtClean="0"/>
              <a:t>We</a:t>
            </a:r>
            <a:r>
              <a:rPr lang="et-EE" dirty="0" smtClean="0"/>
              <a:t> </a:t>
            </a:r>
            <a:r>
              <a:rPr lang="et-EE" dirty="0" err="1" smtClean="0"/>
              <a:t>dug</a:t>
            </a:r>
            <a:r>
              <a:rPr lang="et-EE" dirty="0" smtClean="0"/>
              <a:t> a soil </a:t>
            </a:r>
            <a:r>
              <a:rPr lang="et-EE" dirty="0" err="1" smtClean="0"/>
              <a:t>pit</a:t>
            </a:r>
            <a:r>
              <a:rPr lang="et-EE" dirty="0" smtClean="0"/>
              <a:t> and take a </a:t>
            </a:r>
            <a:r>
              <a:rPr lang="et-EE" dirty="0" err="1" smtClean="0"/>
              <a:t>samples</a:t>
            </a:r>
            <a:r>
              <a:rPr lang="et-EE" dirty="0" smtClean="0"/>
              <a:t> at </a:t>
            </a:r>
            <a:r>
              <a:rPr lang="et-EE" dirty="0" err="1" smtClean="0"/>
              <a:t>different</a:t>
            </a:r>
            <a:r>
              <a:rPr lang="et-EE" dirty="0" smtClean="0"/>
              <a:t> </a:t>
            </a:r>
            <a:r>
              <a:rPr lang="et-EE" dirty="0" err="1" smtClean="0"/>
              <a:t>depht</a:t>
            </a:r>
            <a:r>
              <a:rPr lang="et-EE" dirty="0" smtClean="0"/>
              <a:t>.</a:t>
            </a:r>
          </a:p>
          <a:p>
            <a:r>
              <a:rPr lang="et-EE" dirty="0" err="1" smtClean="0"/>
              <a:t>We</a:t>
            </a:r>
            <a:r>
              <a:rPr lang="et-EE" dirty="0" smtClean="0"/>
              <a:t> </a:t>
            </a:r>
            <a:r>
              <a:rPr lang="et-EE" dirty="0" err="1" smtClean="0"/>
              <a:t>measured</a:t>
            </a:r>
            <a:r>
              <a:rPr lang="et-EE" dirty="0" smtClean="0"/>
              <a:t> </a:t>
            </a:r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water</a:t>
            </a:r>
            <a:r>
              <a:rPr lang="et-EE" dirty="0" smtClean="0"/>
              <a:t> </a:t>
            </a:r>
            <a:r>
              <a:rPr lang="et-EE" dirty="0" err="1" smtClean="0"/>
              <a:t>infiltration</a:t>
            </a:r>
            <a:r>
              <a:rPr lang="et-EE" dirty="0" smtClean="0"/>
              <a:t> </a:t>
            </a:r>
            <a:r>
              <a:rPr lang="et-EE" dirty="0" err="1" smtClean="0"/>
              <a:t>speed</a:t>
            </a:r>
            <a:r>
              <a:rPr lang="et-EE" dirty="0" smtClean="0"/>
              <a:t> of </a:t>
            </a:r>
            <a:r>
              <a:rPr lang="et-EE" dirty="0" err="1" smtClean="0"/>
              <a:t>the</a:t>
            </a:r>
            <a:r>
              <a:rPr lang="et-EE" dirty="0" smtClean="0"/>
              <a:t> soil.</a:t>
            </a:r>
          </a:p>
          <a:p>
            <a:r>
              <a:rPr lang="et-EE" dirty="0" err="1" smtClean="0"/>
              <a:t>We</a:t>
            </a:r>
            <a:r>
              <a:rPr lang="et-EE" dirty="0" smtClean="0"/>
              <a:t> </a:t>
            </a:r>
            <a:r>
              <a:rPr lang="et-EE" dirty="0" err="1" smtClean="0"/>
              <a:t>judged</a:t>
            </a:r>
            <a:r>
              <a:rPr lang="et-EE" dirty="0" smtClean="0"/>
              <a:t> </a:t>
            </a:r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percentage</a:t>
            </a:r>
            <a:r>
              <a:rPr lang="et-EE" dirty="0" smtClean="0"/>
              <a:t> of </a:t>
            </a:r>
            <a:r>
              <a:rPr lang="et-EE" dirty="0" err="1" smtClean="0"/>
              <a:t>plant</a:t>
            </a:r>
            <a:r>
              <a:rPr lang="et-EE" dirty="0" smtClean="0"/>
              <a:t> </a:t>
            </a:r>
            <a:r>
              <a:rPr lang="et-EE" dirty="0" err="1" smtClean="0"/>
              <a:t>coverage</a:t>
            </a:r>
            <a:r>
              <a:rPr lang="et-EE" dirty="0" smtClean="0"/>
              <a:t>.</a:t>
            </a:r>
          </a:p>
          <a:p>
            <a:r>
              <a:rPr lang="et-EE" dirty="0" err="1" smtClean="0"/>
              <a:t>We</a:t>
            </a:r>
            <a:r>
              <a:rPr lang="et-EE" dirty="0" smtClean="0"/>
              <a:t> </a:t>
            </a:r>
            <a:r>
              <a:rPr lang="et-EE" dirty="0" err="1" smtClean="0"/>
              <a:t>recorded</a:t>
            </a:r>
            <a:r>
              <a:rPr lang="et-EE" dirty="0" smtClean="0"/>
              <a:t> </a:t>
            </a:r>
            <a:r>
              <a:rPr lang="et-EE" dirty="0" err="1" smtClean="0"/>
              <a:t>size</a:t>
            </a:r>
            <a:r>
              <a:rPr lang="et-EE" dirty="0" smtClean="0"/>
              <a:t> and </a:t>
            </a:r>
            <a:r>
              <a:rPr lang="et-EE" dirty="0" err="1" smtClean="0"/>
              <a:t>abundance</a:t>
            </a:r>
            <a:r>
              <a:rPr lang="et-EE" dirty="0" smtClean="0"/>
              <a:t> of </a:t>
            </a:r>
            <a:r>
              <a:rPr lang="et-EE" dirty="0" err="1" smtClean="0"/>
              <a:t>the</a:t>
            </a:r>
            <a:r>
              <a:rPr lang="et-EE" dirty="0" smtClean="0"/>
              <a:t> roots.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t-EE" dirty="0" smtClean="0"/>
              <a:t>In </a:t>
            </a:r>
            <a:r>
              <a:rPr lang="et-EE" dirty="0" err="1" smtClean="0"/>
              <a:t>laboratory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t-EE" dirty="0" err="1" smtClean="0"/>
              <a:t>We</a:t>
            </a:r>
            <a:r>
              <a:rPr lang="et-EE" dirty="0" smtClean="0"/>
              <a:t> </a:t>
            </a:r>
            <a:r>
              <a:rPr lang="et-EE" dirty="0" err="1" smtClean="0"/>
              <a:t>determed</a:t>
            </a:r>
            <a:r>
              <a:rPr lang="et-EE" dirty="0" smtClean="0"/>
              <a:t> </a:t>
            </a:r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volumetric</a:t>
            </a:r>
            <a:r>
              <a:rPr lang="et-EE" dirty="0" smtClean="0"/>
              <a:t> mass and </a:t>
            </a:r>
            <a:r>
              <a:rPr lang="et-EE" dirty="0" err="1" smtClean="0"/>
              <a:t>water</a:t>
            </a:r>
            <a:r>
              <a:rPr lang="et-EE" dirty="0" smtClean="0"/>
              <a:t> </a:t>
            </a:r>
            <a:r>
              <a:rPr lang="et-EE" dirty="0" err="1" smtClean="0"/>
              <a:t>content</a:t>
            </a:r>
            <a:r>
              <a:rPr lang="et-EE" dirty="0" smtClean="0"/>
              <a:t> of soil </a:t>
            </a:r>
            <a:r>
              <a:rPr lang="et-EE" dirty="0" err="1" smtClean="0"/>
              <a:t>samples</a:t>
            </a:r>
            <a:r>
              <a:rPr lang="et-EE" dirty="0"/>
              <a:t> </a:t>
            </a:r>
            <a:r>
              <a:rPr lang="et-EE" dirty="0" err="1" smtClean="0"/>
              <a:t>by</a:t>
            </a:r>
            <a:r>
              <a:rPr lang="et-EE" dirty="0" smtClean="0"/>
              <a:t> </a:t>
            </a:r>
            <a:r>
              <a:rPr lang="et-EE" dirty="0" err="1" smtClean="0"/>
              <a:t>drying</a:t>
            </a:r>
            <a:r>
              <a:rPr lang="et-EE" dirty="0" smtClean="0"/>
              <a:t>.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224" y="3758128"/>
            <a:ext cx="5001658" cy="281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50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786" y="198194"/>
            <a:ext cx="9835778" cy="1245016"/>
          </a:xfrm>
        </p:spPr>
        <p:txBody>
          <a:bodyPr/>
          <a:lstStyle/>
          <a:p>
            <a:pPr algn="ctr"/>
            <a:r>
              <a:rPr lang="et-EE" dirty="0" smtClean="0"/>
              <a:t>Soil profile </a:t>
            </a:r>
            <a:r>
              <a:rPr lang="et-EE" dirty="0" err="1" smtClean="0"/>
              <a:t>description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337864" y="2768678"/>
            <a:ext cx="5414790" cy="276385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72325" y="1564396"/>
            <a:ext cx="2849701" cy="5293605"/>
          </a:xfrm>
        </p:spPr>
        <p:txBody>
          <a:bodyPr>
            <a:normAutofit/>
          </a:bodyPr>
          <a:lstStyle/>
          <a:p>
            <a:r>
              <a:rPr lang="et-EE" dirty="0" err="1" smtClean="0"/>
              <a:t>Site</a:t>
            </a:r>
            <a:r>
              <a:rPr lang="et-EE" dirty="0" smtClean="0"/>
              <a:t> 1.                               </a:t>
            </a:r>
          </a:p>
          <a:p>
            <a:r>
              <a:rPr lang="et-EE" dirty="0" smtClean="0"/>
              <a:t> </a:t>
            </a:r>
            <a:r>
              <a:rPr lang="et-EE" dirty="0" err="1" smtClean="0"/>
              <a:t>Organic</a:t>
            </a:r>
            <a:r>
              <a:rPr lang="et-EE" dirty="0" smtClean="0"/>
              <a:t> </a:t>
            </a:r>
            <a:r>
              <a:rPr lang="et-EE" dirty="0" err="1" smtClean="0"/>
              <a:t>horizone</a:t>
            </a:r>
            <a:r>
              <a:rPr lang="et-EE" dirty="0" smtClean="0"/>
              <a:t> </a:t>
            </a:r>
            <a:r>
              <a:rPr lang="et-EE" dirty="0" err="1" smtClean="0"/>
              <a:t>thickness</a:t>
            </a:r>
            <a:r>
              <a:rPr lang="et-EE" dirty="0" smtClean="0"/>
              <a:t> </a:t>
            </a:r>
            <a:r>
              <a:rPr lang="et-EE" dirty="0" err="1" smtClean="0"/>
              <a:t>is</a:t>
            </a:r>
            <a:r>
              <a:rPr lang="et-EE" dirty="0" smtClean="0"/>
              <a:t> 14 cm.</a:t>
            </a:r>
          </a:p>
          <a:p>
            <a:r>
              <a:rPr lang="et-EE" dirty="0" err="1" smtClean="0"/>
              <a:t>From</a:t>
            </a:r>
            <a:r>
              <a:rPr lang="et-EE" dirty="0" smtClean="0"/>
              <a:t> 14 cm </a:t>
            </a:r>
            <a:r>
              <a:rPr lang="et-EE" dirty="0" err="1" smtClean="0"/>
              <a:t>to</a:t>
            </a:r>
            <a:r>
              <a:rPr lang="et-EE" dirty="0" smtClean="0"/>
              <a:t> </a:t>
            </a:r>
            <a:r>
              <a:rPr lang="et-EE" dirty="0" err="1" smtClean="0"/>
              <a:t>the</a:t>
            </a:r>
            <a:r>
              <a:rPr lang="et-EE" dirty="0" smtClean="0"/>
              <a:t> end </a:t>
            </a:r>
            <a:r>
              <a:rPr lang="et-EE" dirty="0" err="1" smtClean="0"/>
              <a:t>is</a:t>
            </a:r>
            <a:r>
              <a:rPr lang="et-EE" dirty="0" smtClean="0"/>
              <a:t> </a:t>
            </a:r>
            <a:r>
              <a:rPr lang="et-EE" dirty="0" err="1" smtClean="0"/>
              <a:t>men</a:t>
            </a:r>
            <a:r>
              <a:rPr lang="et-EE" dirty="0" smtClean="0"/>
              <a:t> made </a:t>
            </a:r>
            <a:r>
              <a:rPr lang="et-EE" dirty="0" err="1" smtClean="0"/>
              <a:t>horizone</a:t>
            </a:r>
            <a:r>
              <a:rPr lang="et-EE" dirty="0" smtClean="0"/>
              <a:t>.</a:t>
            </a:r>
          </a:p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13003" y="2779006"/>
            <a:ext cx="5293605" cy="2864385"/>
          </a:xfrm>
        </p:spPr>
      </p:pic>
      <p:sp>
        <p:nvSpPr>
          <p:cNvPr id="1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0497" y="1564396"/>
            <a:ext cx="2788646" cy="5293604"/>
          </a:xfrm>
        </p:spPr>
        <p:txBody>
          <a:bodyPr>
            <a:normAutofit/>
          </a:bodyPr>
          <a:lstStyle/>
          <a:p>
            <a:r>
              <a:rPr lang="et-EE" dirty="0" err="1" smtClean="0"/>
              <a:t>Site</a:t>
            </a:r>
            <a:r>
              <a:rPr lang="et-EE" dirty="0" smtClean="0"/>
              <a:t> 2.</a:t>
            </a:r>
          </a:p>
          <a:p>
            <a:r>
              <a:rPr lang="et-EE" dirty="0" err="1" smtClean="0"/>
              <a:t>Organic</a:t>
            </a:r>
            <a:r>
              <a:rPr lang="et-EE" dirty="0" smtClean="0"/>
              <a:t> </a:t>
            </a:r>
            <a:r>
              <a:rPr lang="et-EE" dirty="0" err="1" smtClean="0"/>
              <a:t>horizone</a:t>
            </a:r>
            <a:r>
              <a:rPr lang="et-EE" dirty="0" smtClean="0"/>
              <a:t> </a:t>
            </a:r>
            <a:r>
              <a:rPr lang="et-EE" dirty="0" err="1" smtClean="0"/>
              <a:t>thickness</a:t>
            </a:r>
            <a:r>
              <a:rPr lang="et-EE" dirty="0"/>
              <a:t> </a:t>
            </a:r>
            <a:r>
              <a:rPr lang="et-EE" dirty="0" err="1" smtClean="0"/>
              <a:t>is</a:t>
            </a:r>
            <a:r>
              <a:rPr lang="et-EE" dirty="0" smtClean="0"/>
              <a:t> 21 cm. </a:t>
            </a:r>
          </a:p>
          <a:p>
            <a:r>
              <a:rPr lang="et-EE" dirty="0" err="1" smtClean="0"/>
              <a:t>From</a:t>
            </a:r>
            <a:r>
              <a:rPr lang="et-EE" dirty="0" smtClean="0"/>
              <a:t> 21 cm </a:t>
            </a:r>
            <a:r>
              <a:rPr lang="et-EE" dirty="0" err="1" smtClean="0"/>
              <a:t>to</a:t>
            </a:r>
            <a:r>
              <a:rPr lang="et-EE" dirty="0" smtClean="0"/>
              <a:t> 45 cm </a:t>
            </a:r>
            <a:r>
              <a:rPr lang="et-EE" dirty="0" err="1" smtClean="0"/>
              <a:t>is</a:t>
            </a:r>
            <a:r>
              <a:rPr lang="et-EE" dirty="0" smtClean="0"/>
              <a:t> </a:t>
            </a:r>
            <a:r>
              <a:rPr lang="et-EE" dirty="0" err="1" smtClean="0"/>
              <a:t>illuvic</a:t>
            </a:r>
            <a:r>
              <a:rPr lang="et-EE" dirty="0" smtClean="0"/>
              <a:t> and </a:t>
            </a:r>
            <a:r>
              <a:rPr lang="et-EE" dirty="0" err="1" smtClean="0"/>
              <a:t>to</a:t>
            </a:r>
            <a:r>
              <a:rPr lang="et-EE" dirty="0" smtClean="0"/>
              <a:t> </a:t>
            </a:r>
            <a:r>
              <a:rPr lang="et-EE" dirty="0" err="1" smtClean="0"/>
              <a:t>the</a:t>
            </a:r>
            <a:r>
              <a:rPr lang="et-EE" dirty="0" smtClean="0"/>
              <a:t> end </a:t>
            </a:r>
            <a:r>
              <a:rPr lang="et-EE" dirty="0" err="1" smtClean="0"/>
              <a:t>sand</a:t>
            </a:r>
            <a:r>
              <a:rPr lang="et-EE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81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7821" y="903274"/>
            <a:ext cx="4374908" cy="66211"/>
          </a:xfrm>
        </p:spPr>
        <p:txBody>
          <a:bodyPr>
            <a:noAutofit/>
          </a:bodyPr>
          <a:lstStyle/>
          <a:p>
            <a:pPr algn="ctr"/>
            <a:r>
              <a:rPr lang="et-EE" sz="4000" dirty="0"/>
              <a:t>DETERMINATION OF </a:t>
            </a:r>
            <a:r>
              <a:rPr lang="et-EE" sz="4000" dirty="0" smtClean="0"/>
              <a:t/>
            </a:r>
            <a:br>
              <a:rPr lang="et-EE" sz="4000" dirty="0" smtClean="0"/>
            </a:br>
            <a:r>
              <a:rPr lang="et-EE" sz="4000" dirty="0" smtClean="0"/>
              <a:t>SOIL </a:t>
            </a:r>
            <a:r>
              <a:rPr lang="et-EE" sz="4000" dirty="0"/>
              <a:t>INFILTRATION </a:t>
            </a:r>
            <a:r>
              <a:rPr lang="et-EE" sz="4000" dirty="0" err="1" smtClean="0"/>
              <a:t>rate</a:t>
            </a:r>
            <a:r>
              <a:rPr lang="et-EE" sz="4000" dirty="0" smtClean="0"/>
              <a:t> </a:t>
            </a:r>
            <a:endParaRPr lang="en-US" sz="40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992433" y="1604045"/>
            <a:ext cx="6496774" cy="390497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420296" y="2137272"/>
            <a:ext cx="584995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800" dirty="0" smtClean="0"/>
              <a:t>Site1- </a:t>
            </a:r>
            <a:r>
              <a:rPr lang="et-EE" sz="2800" dirty="0" err="1" smtClean="0"/>
              <a:t>water</a:t>
            </a:r>
            <a:r>
              <a:rPr lang="et-EE" sz="2800" dirty="0" smtClean="0"/>
              <a:t> </a:t>
            </a:r>
            <a:r>
              <a:rPr lang="et-EE" sz="2800" dirty="0" err="1" smtClean="0"/>
              <a:t>can´t</a:t>
            </a:r>
            <a:r>
              <a:rPr lang="et-EE" sz="2800" dirty="0" smtClean="0"/>
              <a:t> </a:t>
            </a:r>
            <a:r>
              <a:rPr lang="et-EE" sz="2800" dirty="0" err="1" smtClean="0"/>
              <a:t>fastly</a:t>
            </a:r>
            <a:r>
              <a:rPr lang="et-EE" sz="2800" dirty="0" smtClean="0"/>
              <a:t> </a:t>
            </a:r>
            <a:r>
              <a:rPr lang="et-EE" sz="2800" dirty="0" err="1" smtClean="0"/>
              <a:t>go</a:t>
            </a:r>
            <a:r>
              <a:rPr lang="et-EE" sz="2800" dirty="0" smtClean="0"/>
              <a:t> </a:t>
            </a:r>
            <a:r>
              <a:rPr lang="et-EE" sz="2800" dirty="0" err="1" smtClean="0"/>
              <a:t>to</a:t>
            </a:r>
            <a:r>
              <a:rPr lang="et-EE" sz="2800" dirty="0" smtClean="0"/>
              <a:t> </a:t>
            </a:r>
            <a:r>
              <a:rPr lang="et-EE" sz="2800" dirty="0" err="1" smtClean="0"/>
              <a:t>underground</a:t>
            </a:r>
            <a:r>
              <a:rPr lang="et-EE" sz="2800" dirty="0" smtClean="0"/>
              <a:t> </a:t>
            </a:r>
            <a:r>
              <a:rPr lang="et-EE" sz="2800" dirty="0" err="1" smtClean="0"/>
              <a:t>because</a:t>
            </a:r>
            <a:r>
              <a:rPr lang="et-EE" sz="2800" dirty="0" smtClean="0"/>
              <a:t> </a:t>
            </a:r>
            <a:r>
              <a:rPr lang="et-EE" sz="2800" dirty="0" err="1" smtClean="0"/>
              <a:t>mineals</a:t>
            </a:r>
            <a:r>
              <a:rPr lang="et-EE" sz="2800" dirty="0" smtClean="0"/>
              <a:t>  </a:t>
            </a:r>
            <a:r>
              <a:rPr lang="et-EE" sz="2800" dirty="0" err="1" smtClean="0"/>
              <a:t>pressed</a:t>
            </a:r>
            <a:r>
              <a:rPr lang="et-EE" sz="2800" dirty="0" smtClean="0"/>
              <a:t> and </a:t>
            </a:r>
            <a:r>
              <a:rPr lang="et-EE" sz="2800" dirty="0" err="1" smtClean="0"/>
              <a:t>there</a:t>
            </a:r>
            <a:r>
              <a:rPr lang="et-EE" sz="2800" dirty="0" smtClean="0"/>
              <a:t> </a:t>
            </a:r>
            <a:r>
              <a:rPr lang="et-EE" sz="2800" dirty="0" err="1" smtClean="0"/>
              <a:t>is</a:t>
            </a:r>
            <a:r>
              <a:rPr lang="et-EE" sz="2800" dirty="0" smtClean="0"/>
              <a:t> </a:t>
            </a:r>
            <a:r>
              <a:rPr lang="et-EE" sz="2800" dirty="0" err="1" smtClean="0"/>
              <a:t>not</a:t>
            </a:r>
            <a:r>
              <a:rPr lang="et-EE" sz="2800" dirty="0" smtClean="0"/>
              <a:t> </a:t>
            </a:r>
            <a:r>
              <a:rPr lang="et-EE" sz="2800" dirty="0" err="1" smtClean="0"/>
              <a:t>space</a:t>
            </a:r>
            <a:r>
              <a:rPr lang="et-EE" sz="2800" dirty="0" smtClean="0"/>
              <a:t> </a:t>
            </a:r>
            <a:r>
              <a:rPr lang="et-EE" sz="2800" dirty="0" err="1" smtClean="0"/>
              <a:t>for</a:t>
            </a:r>
            <a:r>
              <a:rPr lang="et-EE" sz="2800" dirty="0" smtClean="0"/>
              <a:t> </a:t>
            </a:r>
            <a:r>
              <a:rPr lang="et-EE" sz="2800" dirty="0" err="1" smtClean="0"/>
              <a:t>water</a:t>
            </a:r>
            <a:endParaRPr lang="et-EE" sz="2800" dirty="0" smtClean="0"/>
          </a:p>
          <a:p>
            <a:r>
              <a:rPr lang="et-EE" sz="2800" dirty="0" smtClean="0"/>
              <a:t>Site2- </a:t>
            </a:r>
            <a:r>
              <a:rPr lang="et-EE" sz="2800" dirty="0" err="1" smtClean="0"/>
              <a:t>water</a:t>
            </a:r>
            <a:r>
              <a:rPr lang="et-EE" sz="2800" dirty="0" smtClean="0"/>
              <a:t> </a:t>
            </a:r>
            <a:r>
              <a:rPr lang="et-EE" sz="2800" dirty="0" err="1" smtClean="0"/>
              <a:t>go</a:t>
            </a:r>
            <a:r>
              <a:rPr lang="et-EE" sz="2800" dirty="0" smtClean="0"/>
              <a:t> </a:t>
            </a:r>
            <a:r>
              <a:rPr lang="et-EE" sz="2800" dirty="0" err="1" smtClean="0"/>
              <a:t>to</a:t>
            </a:r>
            <a:r>
              <a:rPr lang="et-EE" sz="2800" dirty="0" smtClean="0"/>
              <a:t> </a:t>
            </a:r>
            <a:r>
              <a:rPr lang="et-EE" sz="2800" dirty="0" err="1" smtClean="0"/>
              <a:t>underground</a:t>
            </a:r>
            <a:r>
              <a:rPr lang="et-EE" sz="2800" dirty="0" smtClean="0"/>
              <a:t> </a:t>
            </a:r>
            <a:r>
              <a:rPr lang="et-EE" sz="2800" dirty="0" err="1" smtClean="0"/>
              <a:t>faster</a:t>
            </a:r>
            <a:r>
              <a:rPr lang="et-EE" sz="2800" dirty="0" smtClean="0"/>
              <a:t> </a:t>
            </a:r>
            <a:r>
              <a:rPr lang="et-EE" sz="2800" dirty="0" err="1" smtClean="0"/>
              <a:t>than</a:t>
            </a:r>
            <a:r>
              <a:rPr lang="et-EE" sz="2800" dirty="0" smtClean="0"/>
              <a:t> in site1 </a:t>
            </a:r>
            <a:r>
              <a:rPr lang="et-EE" sz="2800" dirty="0" err="1" smtClean="0"/>
              <a:t>because</a:t>
            </a:r>
            <a:r>
              <a:rPr lang="et-EE" sz="2800" dirty="0" smtClean="0"/>
              <a:t> </a:t>
            </a:r>
            <a:r>
              <a:rPr lang="et-EE" sz="2800" dirty="0" err="1" smtClean="0"/>
              <a:t>there</a:t>
            </a:r>
            <a:r>
              <a:rPr lang="et-EE" sz="2800" dirty="0" smtClean="0"/>
              <a:t> </a:t>
            </a:r>
            <a:r>
              <a:rPr lang="et-EE" sz="2800" dirty="0" err="1" smtClean="0"/>
              <a:t>is</a:t>
            </a:r>
            <a:r>
              <a:rPr lang="et-EE" sz="2800" dirty="0" smtClean="0"/>
              <a:t> </a:t>
            </a:r>
            <a:r>
              <a:rPr lang="et-EE" sz="2800" dirty="0" err="1" smtClean="0"/>
              <a:t>more</a:t>
            </a:r>
            <a:r>
              <a:rPr lang="et-EE" sz="2800" dirty="0" smtClean="0"/>
              <a:t> </a:t>
            </a:r>
            <a:r>
              <a:rPr lang="et-EE" sz="2800" dirty="0" err="1" smtClean="0"/>
              <a:t>space</a:t>
            </a:r>
            <a:r>
              <a:rPr lang="et-EE" sz="2800" dirty="0" smtClean="0"/>
              <a:t>, </a:t>
            </a:r>
            <a:r>
              <a:rPr lang="et-EE" sz="2800" dirty="0" err="1" smtClean="0"/>
              <a:t>minerals</a:t>
            </a:r>
            <a:r>
              <a:rPr lang="et-EE" sz="2800" dirty="0" smtClean="0"/>
              <a:t> and </a:t>
            </a:r>
            <a:r>
              <a:rPr lang="et-EE" sz="2800" dirty="0" err="1" smtClean="0"/>
              <a:t>organic</a:t>
            </a:r>
            <a:r>
              <a:rPr lang="et-EE" sz="2800" dirty="0" smtClean="0"/>
              <a:t> </a:t>
            </a:r>
            <a:r>
              <a:rPr lang="et-EE" sz="2800" dirty="0" err="1" smtClean="0"/>
              <a:t>is</a:t>
            </a:r>
            <a:r>
              <a:rPr lang="et-EE" sz="2800" dirty="0" smtClean="0"/>
              <a:t> </a:t>
            </a:r>
            <a:r>
              <a:rPr lang="et-EE" sz="2800" dirty="0" err="1" smtClean="0"/>
              <a:t>not</a:t>
            </a:r>
            <a:r>
              <a:rPr lang="et-EE" sz="2800" dirty="0" smtClean="0"/>
              <a:t> </a:t>
            </a:r>
            <a:r>
              <a:rPr lang="et-EE" sz="2800" dirty="0" err="1" smtClean="0"/>
              <a:t>pressed</a:t>
            </a:r>
            <a:r>
              <a:rPr lang="et-EE" sz="2800" dirty="0" smtClean="0"/>
              <a:t>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2121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727223"/>
          </a:xfrm>
        </p:spPr>
        <p:txBody>
          <a:bodyPr>
            <a:normAutofit fontScale="90000"/>
          </a:bodyPr>
          <a:lstStyle/>
          <a:p>
            <a:pPr algn="ctr"/>
            <a:r>
              <a:rPr lang="et-EE" dirty="0" smtClean="0"/>
              <a:t>1m² </a:t>
            </a:r>
            <a:r>
              <a:rPr lang="et-EE" dirty="0" err="1"/>
              <a:t>square</a:t>
            </a:r>
            <a:r>
              <a:rPr lang="et-EE" dirty="0"/>
              <a:t> </a:t>
            </a:r>
            <a:r>
              <a:rPr lang="et-EE" dirty="0" err="1"/>
              <a:t>plant</a:t>
            </a:r>
            <a:r>
              <a:rPr lang="et-EE" dirty="0"/>
              <a:t> </a:t>
            </a:r>
            <a:r>
              <a:rPr lang="et-EE" dirty="0" err="1"/>
              <a:t>coverage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73368" y="1383786"/>
            <a:ext cx="4754880" cy="640080"/>
          </a:xfrm>
        </p:spPr>
        <p:txBody>
          <a:bodyPr>
            <a:noAutofit/>
          </a:bodyPr>
          <a:lstStyle/>
          <a:p>
            <a:pPr algn="ctr"/>
            <a:r>
              <a:rPr lang="et-EE" sz="4400" dirty="0" smtClean="0"/>
              <a:t>60.25%</a:t>
            </a:r>
            <a:endParaRPr lang="en-US" sz="44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5977890"/>
            <a:ext cx="5821680" cy="88011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1555" y="1292347"/>
            <a:ext cx="4754880" cy="988145"/>
          </a:xfrm>
        </p:spPr>
        <p:txBody>
          <a:bodyPr>
            <a:noAutofit/>
          </a:bodyPr>
          <a:lstStyle/>
          <a:p>
            <a:pPr algn="ctr"/>
            <a:r>
              <a:rPr lang="et-EE" sz="4400" dirty="0" smtClean="0"/>
              <a:t>97.03%</a:t>
            </a:r>
            <a:endParaRPr lang="en-US" sz="44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821680" y="5977890"/>
            <a:ext cx="6370320" cy="8883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94703" y="2315327"/>
            <a:ext cx="5772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2400" dirty="0" smtClean="0"/>
              <a:t>ROOT ABUNDANCE IN ORGANIC HORIZON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69484" y="3836846"/>
            <a:ext cx="44869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3200" dirty="0" err="1" smtClean="0"/>
              <a:t>Very</a:t>
            </a:r>
            <a:r>
              <a:rPr lang="et-EE" sz="3200" dirty="0" smtClean="0"/>
              <a:t> </a:t>
            </a:r>
            <a:r>
              <a:rPr lang="et-EE" sz="3200" dirty="0" err="1" smtClean="0"/>
              <a:t>many</a:t>
            </a:r>
            <a:r>
              <a:rPr lang="et-EE" sz="3200" dirty="0" smtClean="0"/>
              <a:t> </a:t>
            </a:r>
            <a:r>
              <a:rPr lang="et-EE" sz="3200" dirty="0" err="1" smtClean="0"/>
              <a:t>small</a:t>
            </a:r>
            <a:r>
              <a:rPr lang="et-EE" sz="3200" dirty="0" smtClean="0"/>
              <a:t> and </a:t>
            </a:r>
            <a:r>
              <a:rPr lang="et-EE" sz="3200" dirty="0" err="1" smtClean="0"/>
              <a:t>few</a:t>
            </a:r>
            <a:r>
              <a:rPr lang="et-EE" sz="3200" dirty="0" smtClean="0"/>
              <a:t> </a:t>
            </a:r>
            <a:r>
              <a:rPr lang="et-EE" sz="3200" dirty="0" err="1" smtClean="0"/>
              <a:t>big</a:t>
            </a:r>
            <a:r>
              <a:rPr lang="et-EE" sz="3200" dirty="0" smtClean="0"/>
              <a:t> roots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5821680" y="3816212"/>
            <a:ext cx="6290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3200" dirty="0" err="1" smtClean="0"/>
              <a:t>Very</a:t>
            </a:r>
            <a:r>
              <a:rPr lang="et-EE" sz="3200" dirty="0" smtClean="0"/>
              <a:t> </a:t>
            </a:r>
            <a:r>
              <a:rPr lang="et-EE" sz="3200" dirty="0" err="1" smtClean="0"/>
              <a:t>few</a:t>
            </a:r>
            <a:r>
              <a:rPr lang="et-EE" sz="3200" dirty="0" smtClean="0"/>
              <a:t> </a:t>
            </a:r>
            <a:r>
              <a:rPr lang="et-EE" sz="3200" dirty="0" err="1" smtClean="0"/>
              <a:t>medium</a:t>
            </a:r>
            <a:r>
              <a:rPr lang="et-EE" sz="3200" dirty="0" smtClean="0"/>
              <a:t> roots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9041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804341"/>
          </a:xfrm>
        </p:spPr>
        <p:txBody>
          <a:bodyPr>
            <a:normAutofit/>
          </a:bodyPr>
          <a:lstStyle/>
          <a:p>
            <a:r>
              <a:rPr lang="et-EE" sz="3200" dirty="0" smtClean="0"/>
              <a:t>Soil </a:t>
            </a:r>
            <a:r>
              <a:rPr lang="et-EE" sz="3200" dirty="0" err="1" smtClean="0"/>
              <a:t>volumetric</a:t>
            </a:r>
            <a:r>
              <a:rPr lang="et-EE" sz="3200" dirty="0" smtClean="0"/>
              <a:t> mass                    soil </a:t>
            </a:r>
            <a:r>
              <a:rPr lang="et-EE" sz="3200" dirty="0" err="1" smtClean="0"/>
              <a:t>moisture</a:t>
            </a:r>
            <a:r>
              <a:rPr lang="et-EE" sz="3200" dirty="0" smtClean="0"/>
              <a:t> </a:t>
            </a:r>
            <a:r>
              <a:rPr lang="et-EE" sz="3200" dirty="0" err="1" smtClean="0"/>
              <a:t>content</a:t>
            </a:r>
            <a:r>
              <a:rPr lang="et-EE" sz="3200" dirty="0" smtClean="0"/>
              <a:t> %</a:t>
            </a:r>
            <a:endParaRPr lang="en-US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420950" y="2549745"/>
            <a:ext cx="5381740" cy="32347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04470" y="2549745"/>
            <a:ext cx="5381740" cy="323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03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t-EE" dirty="0" err="1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t-EE" sz="3200" dirty="0" err="1" smtClean="0"/>
              <a:t>The</a:t>
            </a:r>
            <a:r>
              <a:rPr lang="et-EE" sz="3200" dirty="0" smtClean="0"/>
              <a:t> </a:t>
            </a:r>
            <a:r>
              <a:rPr lang="et-EE" sz="3200" dirty="0" err="1" smtClean="0"/>
              <a:t>pressed</a:t>
            </a:r>
            <a:r>
              <a:rPr lang="et-EE" sz="3200" dirty="0" smtClean="0"/>
              <a:t> soil </a:t>
            </a:r>
            <a:r>
              <a:rPr lang="et-EE" sz="3200" dirty="0" err="1" smtClean="0"/>
              <a:t>contains</a:t>
            </a:r>
            <a:r>
              <a:rPr lang="et-EE" sz="3200" dirty="0" smtClean="0"/>
              <a:t> </a:t>
            </a:r>
            <a:r>
              <a:rPr lang="et-EE" sz="3200" dirty="0" err="1" smtClean="0"/>
              <a:t>less</a:t>
            </a:r>
            <a:r>
              <a:rPr lang="et-EE" sz="3200" dirty="0" smtClean="0"/>
              <a:t> </a:t>
            </a:r>
            <a:r>
              <a:rPr lang="et-EE" sz="3200" dirty="0" err="1" smtClean="0"/>
              <a:t>water</a:t>
            </a:r>
            <a:r>
              <a:rPr lang="et-EE" sz="3200" dirty="0" smtClean="0"/>
              <a:t> and </a:t>
            </a:r>
            <a:r>
              <a:rPr lang="et-EE" sz="3200" dirty="0" err="1" smtClean="0"/>
              <a:t>air</a:t>
            </a:r>
            <a:r>
              <a:rPr lang="et-EE" sz="3200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t-EE" sz="3200" dirty="0" smtClean="0"/>
              <a:t>On </a:t>
            </a:r>
            <a:r>
              <a:rPr lang="et-EE" sz="3200" dirty="0" err="1" smtClean="0"/>
              <a:t>the</a:t>
            </a:r>
            <a:r>
              <a:rPr lang="et-EE" sz="3200" dirty="0" smtClean="0"/>
              <a:t> </a:t>
            </a:r>
            <a:r>
              <a:rPr lang="et-EE" sz="3200" dirty="0" err="1" smtClean="0"/>
              <a:t>pressed</a:t>
            </a:r>
            <a:r>
              <a:rPr lang="et-EE" sz="3200" dirty="0" smtClean="0"/>
              <a:t> soil </a:t>
            </a:r>
            <a:r>
              <a:rPr lang="et-EE" sz="3200" dirty="0" err="1" smtClean="0"/>
              <a:t>life</a:t>
            </a:r>
            <a:r>
              <a:rPr lang="et-EE" sz="3200" dirty="0" smtClean="0"/>
              <a:t> </a:t>
            </a:r>
            <a:r>
              <a:rPr lang="et-EE" sz="3200" dirty="0" err="1" smtClean="0"/>
              <a:t>is</a:t>
            </a:r>
            <a:r>
              <a:rPr lang="et-EE" sz="3200" dirty="0" smtClean="0"/>
              <a:t> </a:t>
            </a:r>
            <a:r>
              <a:rPr lang="et-EE" sz="3200" dirty="0" err="1" smtClean="0"/>
              <a:t>harder</a:t>
            </a:r>
            <a:r>
              <a:rPr lang="et-EE" sz="3200" dirty="0" smtClean="0"/>
              <a:t> </a:t>
            </a:r>
            <a:r>
              <a:rPr lang="et-EE" sz="3200" dirty="0" err="1" smtClean="0"/>
              <a:t>for</a:t>
            </a:r>
            <a:r>
              <a:rPr lang="et-EE" sz="3200" dirty="0" smtClean="0"/>
              <a:t> </a:t>
            </a:r>
            <a:r>
              <a:rPr lang="et-EE" sz="3200" dirty="0" err="1" smtClean="0"/>
              <a:t>plants</a:t>
            </a:r>
            <a:r>
              <a:rPr lang="et-EE" sz="3200" dirty="0" smtClean="0"/>
              <a:t>,</a:t>
            </a:r>
            <a:br>
              <a:rPr lang="et-EE" sz="3200" dirty="0" smtClean="0"/>
            </a:br>
            <a:r>
              <a:rPr lang="et-EE" sz="3200" dirty="0" err="1" smtClean="0"/>
              <a:t>because</a:t>
            </a:r>
            <a:r>
              <a:rPr lang="et-EE" sz="3200" dirty="0" smtClean="0"/>
              <a:t> of </a:t>
            </a:r>
            <a:r>
              <a:rPr lang="et-EE" sz="3200" dirty="0" err="1" smtClean="0"/>
              <a:t>that</a:t>
            </a:r>
            <a:r>
              <a:rPr lang="et-EE" sz="3200" dirty="0" smtClean="0"/>
              <a:t> </a:t>
            </a:r>
            <a:r>
              <a:rPr lang="et-EE" sz="3200" dirty="0" err="1" smtClean="0"/>
              <a:t>cause</a:t>
            </a:r>
            <a:r>
              <a:rPr lang="et-EE" sz="3200" dirty="0" smtClean="0"/>
              <a:t> </a:t>
            </a:r>
            <a:r>
              <a:rPr lang="et-EE" sz="3200" dirty="0" err="1" smtClean="0"/>
              <a:t>there</a:t>
            </a:r>
            <a:r>
              <a:rPr lang="et-EE" sz="3200" dirty="0" smtClean="0"/>
              <a:t> are </a:t>
            </a:r>
            <a:r>
              <a:rPr lang="et-EE" sz="3200" dirty="0" err="1" smtClean="0"/>
              <a:t>less</a:t>
            </a:r>
            <a:r>
              <a:rPr lang="et-EE" sz="3200" dirty="0" smtClean="0"/>
              <a:t> roots in </a:t>
            </a:r>
            <a:r>
              <a:rPr lang="et-EE" sz="3200" dirty="0" err="1" smtClean="0"/>
              <a:t>that</a:t>
            </a:r>
            <a:r>
              <a:rPr lang="et-EE" sz="3200" dirty="0" smtClean="0"/>
              <a:t> soil.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t-EE" sz="3200" dirty="0" smtClean="0"/>
              <a:t>On </a:t>
            </a:r>
            <a:r>
              <a:rPr lang="et-EE" sz="3200" dirty="0" err="1" smtClean="0"/>
              <a:t>the</a:t>
            </a:r>
            <a:r>
              <a:rPr lang="et-EE" sz="3200" dirty="0" smtClean="0"/>
              <a:t> </a:t>
            </a:r>
            <a:r>
              <a:rPr lang="et-EE" sz="3200" dirty="0" err="1" smtClean="0"/>
              <a:t>pressed</a:t>
            </a:r>
            <a:r>
              <a:rPr lang="et-EE" sz="3200" dirty="0" smtClean="0"/>
              <a:t> soil </a:t>
            </a:r>
            <a:r>
              <a:rPr lang="et-EE" sz="3200" dirty="0" err="1" smtClean="0"/>
              <a:t>there</a:t>
            </a:r>
            <a:r>
              <a:rPr lang="et-EE" sz="3200" dirty="0" smtClean="0"/>
              <a:t> </a:t>
            </a:r>
            <a:r>
              <a:rPr lang="et-EE" sz="3200" dirty="0" err="1" smtClean="0"/>
              <a:t>is</a:t>
            </a:r>
            <a:r>
              <a:rPr lang="et-EE" sz="3200" dirty="0" smtClean="0"/>
              <a:t> no </a:t>
            </a:r>
            <a:r>
              <a:rPr lang="et-EE" sz="3200" dirty="0" err="1" smtClean="0"/>
              <a:t>space</a:t>
            </a:r>
            <a:r>
              <a:rPr lang="et-EE" sz="3200" dirty="0" smtClean="0"/>
              <a:t> </a:t>
            </a:r>
            <a:r>
              <a:rPr lang="et-EE" sz="3200" dirty="0" err="1" smtClean="0"/>
              <a:t>for</a:t>
            </a:r>
            <a:r>
              <a:rPr lang="et-EE" sz="3200" dirty="0" smtClean="0"/>
              <a:t> </a:t>
            </a:r>
            <a:r>
              <a:rPr lang="et-EE" sz="3200" dirty="0" err="1" smtClean="0"/>
              <a:t>water</a:t>
            </a:r>
            <a:r>
              <a:rPr lang="et-EE" sz="3200" dirty="0" smtClean="0"/>
              <a:t> </a:t>
            </a:r>
            <a:r>
              <a:rPr lang="et-EE" sz="3200" dirty="0" err="1" smtClean="0"/>
              <a:t>when</a:t>
            </a:r>
            <a:r>
              <a:rPr lang="et-EE" sz="3200" dirty="0" smtClean="0"/>
              <a:t> </a:t>
            </a:r>
            <a:r>
              <a:rPr lang="et-EE" sz="3200" dirty="0" err="1" smtClean="0"/>
              <a:t>rains</a:t>
            </a:r>
            <a:r>
              <a:rPr lang="et-EE" sz="3200" dirty="0" smtClean="0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t-EE" sz="3200" dirty="0" err="1" smtClean="0"/>
              <a:t>That</a:t>
            </a:r>
            <a:r>
              <a:rPr lang="et-EE" sz="3200" dirty="0" smtClean="0"/>
              <a:t> </a:t>
            </a:r>
            <a:r>
              <a:rPr lang="et-EE" sz="3200" dirty="0" err="1" smtClean="0"/>
              <a:t>meens</a:t>
            </a:r>
            <a:r>
              <a:rPr lang="et-EE" sz="3200" dirty="0" smtClean="0"/>
              <a:t> </a:t>
            </a:r>
            <a:r>
              <a:rPr lang="et-EE" sz="3200" dirty="0" err="1" smtClean="0"/>
              <a:t>that</a:t>
            </a:r>
            <a:r>
              <a:rPr lang="et-EE" sz="3200" dirty="0" smtClean="0"/>
              <a:t> </a:t>
            </a:r>
            <a:r>
              <a:rPr lang="et-EE" sz="3200" dirty="0" err="1" smtClean="0"/>
              <a:t>water</a:t>
            </a:r>
            <a:r>
              <a:rPr lang="et-EE" sz="3200" dirty="0" smtClean="0"/>
              <a:t> </a:t>
            </a:r>
            <a:r>
              <a:rPr lang="et-EE" sz="3200" dirty="0" err="1" smtClean="0"/>
              <a:t>runs</a:t>
            </a:r>
            <a:r>
              <a:rPr lang="et-EE" sz="3200" dirty="0" smtClean="0"/>
              <a:t> on </a:t>
            </a:r>
            <a:r>
              <a:rPr lang="et-EE" sz="3200" dirty="0" err="1" smtClean="0"/>
              <a:t>the</a:t>
            </a:r>
            <a:r>
              <a:rPr lang="et-EE" sz="3200" dirty="0" smtClean="0"/>
              <a:t> </a:t>
            </a:r>
            <a:r>
              <a:rPr lang="et-EE" sz="3200" dirty="0" err="1" smtClean="0"/>
              <a:t>ground</a:t>
            </a:r>
            <a:r>
              <a:rPr lang="et-EE" sz="3200" dirty="0" smtClean="0"/>
              <a:t> and </a:t>
            </a:r>
            <a:r>
              <a:rPr lang="et-EE" sz="3200" dirty="0" err="1" smtClean="0"/>
              <a:t>then</a:t>
            </a:r>
            <a:r>
              <a:rPr lang="et-EE" sz="3200" dirty="0" smtClean="0"/>
              <a:t> </a:t>
            </a:r>
            <a:r>
              <a:rPr lang="et-EE" sz="3200" dirty="0" err="1" smtClean="0"/>
              <a:t>there</a:t>
            </a:r>
            <a:r>
              <a:rPr lang="et-EE" sz="3200" dirty="0" smtClean="0"/>
              <a:t> </a:t>
            </a:r>
            <a:r>
              <a:rPr lang="et-EE" sz="3200" dirty="0" err="1" smtClean="0"/>
              <a:t>is</a:t>
            </a:r>
            <a:r>
              <a:rPr lang="et-EE" sz="3200" dirty="0" smtClean="0"/>
              <a:t> risk </a:t>
            </a:r>
            <a:r>
              <a:rPr lang="et-EE" sz="3200" dirty="0" err="1" smtClean="0"/>
              <a:t>for</a:t>
            </a:r>
            <a:r>
              <a:rPr lang="et-EE" sz="3200" dirty="0" smtClean="0"/>
              <a:t> </a:t>
            </a:r>
            <a:r>
              <a:rPr lang="et-EE" sz="3200" dirty="0" err="1" smtClean="0"/>
              <a:t>erosion</a:t>
            </a:r>
            <a:r>
              <a:rPr lang="et-EE" sz="3200" dirty="0" smtClean="0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endParaRPr lang="et-EE" dirty="0" smtClean="0"/>
          </a:p>
          <a:p>
            <a:pPr>
              <a:buFont typeface="Wingdings" panose="05000000000000000000" pitchFamily="2" charset="2"/>
              <a:buChar char="Ø"/>
            </a:pPr>
            <a:endParaRPr lang="et-EE" dirty="0" smtClean="0"/>
          </a:p>
          <a:p>
            <a:pPr>
              <a:buFont typeface="Wingdings" panose="05000000000000000000" pitchFamily="2" charset="2"/>
              <a:buChar char="Ø"/>
            </a:pPr>
            <a:endParaRPr lang="et-EE" dirty="0" smtClean="0"/>
          </a:p>
          <a:p>
            <a:pPr>
              <a:buFont typeface="Wingdings" panose="05000000000000000000" pitchFamily="2" charset="2"/>
              <a:buChar char="Ø"/>
            </a:pPr>
            <a:endParaRPr lang="et-EE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38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82568" y="-876915"/>
            <a:ext cx="4793155" cy="853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17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47" y="1"/>
            <a:ext cx="12208747" cy="6858000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88948" y="4855466"/>
            <a:ext cx="10058400" cy="1609344"/>
          </a:xfrm>
        </p:spPr>
        <p:txBody>
          <a:bodyPr/>
          <a:lstStyle/>
          <a:p>
            <a:r>
              <a:rPr lang="et-EE" dirty="0" err="1" smtClean="0">
                <a:solidFill>
                  <a:schemeClr val="bg1"/>
                </a:solidFill>
              </a:rPr>
              <a:t>Thank</a:t>
            </a:r>
            <a:r>
              <a:rPr lang="et-EE" dirty="0" smtClean="0">
                <a:solidFill>
                  <a:schemeClr val="bg1"/>
                </a:solidFill>
              </a:rPr>
              <a:t> </a:t>
            </a:r>
            <a:r>
              <a:rPr lang="et-EE" dirty="0" err="1" smtClean="0">
                <a:solidFill>
                  <a:schemeClr val="bg1"/>
                </a:solidFill>
              </a:rPr>
              <a:t>you</a:t>
            </a:r>
            <a:r>
              <a:rPr lang="et-EE" dirty="0" smtClean="0">
                <a:solidFill>
                  <a:schemeClr val="bg1"/>
                </a:solidFill>
              </a:rPr>
              <a:t> </a:t>
            </a:r>
            <a:r>
              <a:rPr lang="et-EE" dirty="0" err="1" smtClean="0">
                <a:solidFill>
                  <a:schemeClr val="bg1"/>
                </a:solidFill>
              </a:rPr>
              <a:t>for</a:t>
            </a:r>
            <a:r>
              <a:rPr lang="et-EE" dirty="0" smtClean="0">
                <a:solidFill>
                  <a:schemeClr val="bg1"/>
                </a:solidFill>
              </a:rPr>
              <a:t> </a:t>
            </a:r>
            <a:r>
              <a:rPr lang="et-EE" dirty="0" err="1" smtClean="0">
                <a:solidFill>
                  <a:schemeClr val="bg1"/>
                </a:solidFill>
              </a:rPr>
              <a:t>your</a:t>
            </a:r>
            <a:r>
              <a:rPr lang="et-EE" dirty="0" smtClean="0">
                <a:solidFill>
                  <a:schemeClr val="bg1"/>
                </a:solidFill>
              </a:rPr>
              <a:t> </a:t>
            </a:r>
            <a:r>
              <a:rPr lang="et-EE" dirty="0" err="1" smtClean="0">
                <a:solidFill>
                  <a:schemeClr val="bg1"/>
                </a:solidFill>
              </a:rPr>
              <a:t>attention</a:t>
            </a:r>
            <a:r>
              <a:rPr lang="et-EE" dirty="0" smtClean="0">
                <a:solidFill>
                  <a:schemeClr val="bg1"/>
                </a:solidFill>
              </a:rPr>
              <a:t>!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96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275</TotalTime>
  <Words>217</Words>
  <Application>Microsoft Office PowerPoint</Application>
  <PresentationFormat>Widescreen</PresentationFormat>
  <Paragraphs>38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Calibri</vt:lpstr>
      <vt:lpstr>Rockwell</vt:lpstr>
      <vt:lpstr>Rockwell Condensed</vt:lpstr>
      <vt:lpstr>Wingdings</vt:lpstr>
      <vt:lpstr>Wood Type</vt:lpstr>
      <vt:lpstr>Soil expedition  Monkeys group</vt:lpstr>
      <vt:lpstr>introduction</vt:lpstr>
      <vt:lpstr>methods</vt:lpstr>
      <vt:lpstr>Soil profile description</vt:lpstr>
      <vt:lpstr>DETERMINATION OF  SOIL INFILTRATION rate </vt:lpstr>
      <vt:lpstr>1m² square plant coverage</vt:lpstr>
      <vt:lpstr>Soil volumetric mass                    soil moisture content %</vt:lpstr>
      <vt:lpstr>conclusions</vt:lpstr>
      <vt:lpstr>PowerPoint Presentation</vt:lpstr>
      <vt:lpstr>Thank you for your attention!</vt:lpstr>
    </vt:vector>
  </TitlesOfParts>
  <Company>Tartu Ülikool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keynote</dc:title>
  <dc:creator>kasutaja</dc:creator>
  <cp:lastModifiedBy>kasutaja</cp:lastModifiedBy>
  <cp:revision>27</cp:revision>
  <dcterms:created xsi:type="dcterms:W3CDTF">2015-08-05T10:50:06Z</dcterms:created>
  <dcterms:modified xsi:type="dcterms:W3CDTF">2015-08-05T15:30:23Z</dcterms:modified>
</cp:coreProperties>
</file>