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79" r:id="rId4"/>
    <p:sldId id="280" r:id="rId5"/>
    <p:sldId id="282" r:id="rId6"/>
    <p:sldId id="278" r:id="rId7"/>
    <p:sldId id="263" r:id="rId8"/>
    <p:sldId id="260" r:id="rId9"/>
    <p:sldId id="266" r:id="rId10"/>
    <p:sldId id="265" r:id="rId11"/>
    <p:sldId id="267" r:id="rId12"/>
    <p:sldId id="27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A9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67" autoAdjust="0"/>
    <p:restoredTop sz="94660"/>
  </p:normalViewPr>
  <p:slideViewPr>
    <p:cSldViewPr>
      <p:cViewPr varScale="1">
        <p:scale>
          <a:sx n="87" d="100"/>
          <a:sy n="87" d="100"/>
        </p:scale>
        <p:origin x="154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9BD52-5950-4F4F-8684-D99FAF53D510}" type="datetimeFigureOut">
              <a:rPr lang="ru-RU" smtClean="0"/>
              <a:pPr/>
              <a:t>06.08.2015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7CC8F-F76F-44D9-871F-21C09AA99605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Picture 2" descr="http://www.hqoboi.com/img/other2/svobodnaya-tematika_195.jpg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" name="Picture 4" descr="110.png"/>
          <p:cNvPicPr>
            <a:picLocks noChangeAspect="1" noChangeArrowheads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95536" y="3068960"/>
            <a:ext cx="2195736" cy="2195736"/>
          </a:xfrm>
          <a:prstGeom prst="rect">
            <a:avLst/>
          </a:prstGeom>
          <a:noFill/>
        </p:spPr>
      </p:pic>
      <p:pic>
        <p:nvPicPr>
          <p:cNvPr id="11" name="Picture 12" descr="http://li-web.ru/"/>
          <p:cNvPicPr>
            <a:picLocks noChangeAspect="1" noChangeArrowheads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23528" y="4509120"/>
            <a:ext cx="2573808" cy="1693566"/>
          </a:xfrm>
          <a:prstGeom prst="rect">
            <a:avLst/>
          </a:prstGeom>
          <a:noFill/>
        </p:spPr>
      </p:pic>
      <p:pic>
        <p:nvPicPr>
          <p:cNvPr id="14" name="Picture 14" descr="http://s55.radikal.ru/i150/1107/cb/9858ef343a07.png"/>
          <p:cNvPicPr>
            <a:picLocks noChangeAspect="1" noChangeArrowheads="1"/>
          </p:cNvPicPr>
          <p:nvPr userDrawn="1"/>
        </p:nvPicPr>
        <p:blipFill>
          <a:blip r:embed="rId5" cstate="screen"/>
          <a:srcRect/>
          <a:stretch>
            <a:fillRect/>
          </a:stretch>
        </p:blipFill>
        <p:spPr bwMode="auto">
          <a:xfrm rot="4440927">
            <a:off x="2998308" y="1462702"/>
            <a:ext cx="520003" cy="465789"/>
          </a:xfrm>
          <a:prstGeom prst="rect">
            <a:avLst/>
          </a:prstGeom>
          <a:noFill/>
        </p:spPr>
      </p:pic>
      <p:pic>
        <p:nvPicPr>
          <p:cNvPr id="15" name="Picture 14" descr="http://s55.radikal.ru/i150/1107/cb/9858ef343a07.png"/>
          <p:cNvPicPr>
            <a:picLocks noChangeAspect="1" noChangeArrowheads="1"/>
          </p:cNvPicPr>
          <p:nvPr userDrawn="1"/>
        </p:nvPicPr>
        <p:blipFill>
          <a:blip r:embed="rId6" cstate="screen"/>
          <a:srcRect/>
          <a:stretch>
            <a:fillRect/>
          </a:stretch>
        </p:blipFill>
        <p:spPr bwMode="auto">
          <a:xfrm rot="834491">
            <a:off x="1691680" y="1194048"/>
            <a:ext cx="647377" cy="579883"/>
          </a:xfrm>
          <a:prstGeom prst="rect">
            <a:avLst/>
          </a:prstGeom>
          <a:noFill/>
        </p:spPr>
      </p:pic>
      <p:pic>
        <p:nvPicPr>
          <p:cNvPr id="16" name="Picture 14" descr="http://s55.radikal.ru/i150/1107/cb/9858ef343a07.png"/>
          <p:cNvPicPr>
            <a:picLocks noChangeAspect="1" noChangeArrowheads="1"/>
          </p:cNvPicPr>
          <p:nvPr userDrawn="1"/>
        </p:nvPicPr>
        <p:blipFill>
          <a:blip r:embed="rId7" cstate="screen"/>
          <a:srcRect/>
          <a:stretch>
            <a:fillRect/>
          </a:stretch>
        </p:blipFill>
        <p:spPr bwMode="auto">
          <a:xfrm rot="20765509" flipH="1">
            <a:off x="2467716" y="455488"/>
            <a:ext cx="474757" cy="425260"/>
          </a:xfrm>
          <a:prstGeom prst="rect">
            <a:avLst/>
          </a:prstGeom>
          <a:noFill/>
        </p:spPr>
      </p:pic>
      <p:pic>
        <p:nvPicPr>
          <p:cNvPr id="17" name="Picture 14" descr="http://s55.radikal.ru/i150/1107/cb/9858ef343a07.png"/>
          <p:cNvPicPr>
            <a:picLocks noChangeAspect="1" noChangeArrowheads="1"/>
          </p:cNvPicPr>
          <p:nvPr userDrawn="1"/>
        </p:nvPicPr>
        <p:blipFill>
          <a:blip r:embed="rId8" cstate="screen"/>
          <a:srcRect/>
          <a:stretch>
            <a:fillRect/>
          </a:stretch>
        </p:blipFill>
        <p:spPr bwMode="auto">
          <a:xfrm rot="17860795" flipH="1">
            <a:off x="2387954" y="1542099"/>
            <a:ext cx="282402" cy="252959"/>
          </a:xfrm>
          <a:prstGeom prst="rect">
            <a:avLst/>
          </a:prstGeom>
          <a:noFill/>
        </p:spPr>
      </p:pic>
      <p:pic>
        <p:nvPicPr>
          <p:cNvPr id="18" name="Picture 14" descr="http://s55.radikal.ru/i150/1107/cb/9858ef343a07.png"/>
          <p:cNvPicPr>
            <a:picLocks noChangeAspect="1" noChangeArrowheads="1"/>
          </p:cNvPicPr>
          <p:nvPr userDrawn="1"/>
        </p:nvPicPr>
        <p:blipFill>
          <a:blip r:embed="rId8" cstate="screen"/>
          <a:srcRect/>
          <a:stretch>
            <a:fillRect/>
          </a:stretch>
        </p:blipFill>
        <p:spPr bwMode="auto">
          <a:xfrm rot="1184213" flipH="1">
            <a:off x="3250070" y="372908"/>
            <a:ext cx="282402" cy="252959"/>
          </a:xfrm>
          <a:prstGeom prst="rect">
            <a:avLst/>
          </a:prstGeom>
          <a:noFill/>
        </p:spPr>
      </p:pic>
      <p:pic>
        <p:nvPicPr>
          <p:cNvPr id="19" name="Picture 24" descr="http://kira-scrap.ru/KATALOG/OFORMLENIE/1/0_8ba16_f0ee499e_L.png"/>
          <p:cNvPicPr>
            <a:picLocks noChangeAspect="1" noChangeArrowheads="1"/>
          </p:cNvPicPr>
          <p:nvPr userDrawn="1"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3059832" y="0"/>
            <a:ext cx="4762500" cy="2295526"/>
          </a:xfrm>
          <a:prstGeom prst="rect">
            <a:avLst/>
          </a:prstGeom>
          <a:noFill/>
        </p:spPr>
      </p:pic>
      <p:pic>
        <p:nvPicPr>
          <p:cNvPr id="21" name="Picture 14" descr="http://s55.radikal.ru/i150/1107/cb/9858ef343a07.png"/>
          <p:cNvPicPr>
            <a:picLocks noChangeAspect="1" noChangeArrowheads="1"/>
          </p:cNvPicPr>
          <p:nvPr userDrawn="1"/>
        </p:nvPicPr>
        <p:blipFill>
          <a:blip r:embed="rId10" cstate="screen"/>
          <a:srcRect/>
          <a:stretch>
            <a:fillRect/>
          </a:stretch>
        </p:blipFill>
        <p:spPr bwMode="auto">
          <a:xfrm rot="4760048">
            <a:off x="2262221" y="1712230"/>
            <a:ext cx="728934" cy="886319"/>
          </a:xfrm>
          <a:prstGeom prst="rect">
            <a:avLst/>
          </a:prstGeom>
          <a:noFill/>
        </p:spPr>
      </p:pic>
      <p:sp>
        <p:nvSpPr>
          <p:cNvPr id="23" name="Прямоугольник 22"/>
          <p:cNvSpPr/>
          <p:nvPr userDrawn="1"/>
        </p:nvSpPr>
        <p:spPr>
          <a:xfrm>
            <a:off x="0" y="0"/>
            <a:ext cx="9144000" cy="6858001"/>
          </a:xfrm>
          <a:prstGeom prst="rect">
            <a:avLst/>
          </a:prstGeom>
          <a:noFill/>
          <a:ln w="222250" cmpd="tri">
            <a:solidFill>
              <a:srgbClr val="00B0F0">
                <a:alpha val="87000"/>
              </a:srgbClr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Picture 26" descr="http://img-fotki.yandex.ru/get/9512/16969765.1e5/0_8ba0d_a93542ba_orig.png"/>
          <p:cNvPicPr>
            <a:picLocks noChangeAspect="1" noChangeArrowheads="1"/>
          </p:cNvPicPr>
          <p:nvPr userDrawn="1"/>
        </p:nvPicPr>
        <p:blipFill>
          <a:blip r:embed="rId11" cstate="screen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187624" y="548680"/>
            <a:ext cx="3960440" cy="3960440"/>
          </a:xfrm>
          <a:prstGeom prst="rect">
            <a:avLst/>
          </a:prstGeom>
          <a:noFill/>
        </p:spPr>
      </p:pic>
      <p:pic>
        <p:nvPicPr>
          <p:cNvPr id="20" name="Picture 14" descr="http://s55.radikal.ru/i150/1107/cb/9858ef343a07.png"/>
          <p:cNvPicPr>
            <a:picLocks noChangeAspect="1" noChangeArrowheads="1"/>
          </p:cNvPicPr>
          <p:nvPr userDrawn="1"/>
        </p:nvPicPr>
        <p:blipFill>
          <a:blip r:embed="rId10" cstate="screen"/>
          <a:srcRect/>
          <a:stretch>
            <a:fillRect/>
          </a:stretch>
        </p:blipFill>
        <p:spPr bwMode="auto">
          <a:xfrm rot="3367660">
            <a:off x="2629973" y="626837"/>
            <a:ext cx="727507" cy="885062"/>
          </a:xfrm>
          <a:prstGeom prst="rect">
            <a:avLst/>
          </a:prstGeom>
          <a:noFill/>
        </p:spPr>
      </p:pic>
      <p:pic>
        <p:nvPicPr>
          <p:cNvPr id="22" name="Picture 26" descr="http://img-fotki.yandex.ru/get/9512/16969765.1e5/0_8ba0d_a93542ba_orig.png"/>
          <p:cNvPicPr>
            <a:picLocks noChangeAspect="1" noChangeArrowheads="1"/>
          </p:cNvPicPr>
          <p:nvPr userDrawn="1"/>
        </p:nvPicPr>
        <p:blipFill>
          <a:blip r:embed="rId11" cstate="screen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99592" y="0"/>
            <a:ext cx="3960440" cy="3960440"/>
          </a:xfrm>
          <a:prstGeom prst="rect">
            <a:avLst/>
          </a:prstGeom>
          <a:noFill/>
        </p:spPr>
      </p:pic>
      <p:pic>
        <p:nvPicPr>
          <p:cNvPr id="12" name="Picture 14" descr="http://s55.radikal.ru/i150/1107/cb/9858ef343a07.png"/>
          <p:cNvPicPr>
            <a:picLocks noChangeAspect="1" noChangeArrowheads="1"/>
          </p:cNvPicPr>
          <p:nvPr userDrawn="1"/>
        </p:nvPicPr>
        <p:blipFill>
          <a:blip r:embed="rId12" cstate="screen"/>
          <a:srcRect/>
          <a:stretch>
            <a:fillRect/>
          </a:stretch>
        </p:blipFill>
        <p:spPr bwMode="auto">
          <a:xfrm rot="2685555">
            <a:off x="626085" y="1528055"/>
            <a:ext cx="1617183" cy="2138855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9BD52-5950-4F4F-8684-D99FAF53D510}" type="datetimeFigureOut">
              <a:rPr lang="ru-RU" smtClean="0"/>
              <a:pPr/>
              <a:t>06.08.2015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7CC8F-F76F-44D9-871F-21C09AA99605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218" name="Picture 2" descr="http://www.hqoboi.com/img/other2/svobodnaya-tematika_195.jpg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220" name="Picture 4" descr="110.png"/>
          <p:cNvPicPr>
            <a:picLocks noChangeAspect="1" noChangeArrowheads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95536" y="3068960"/>
            <a:ext cx="2195736" cy="2195736"/>
          </a:xfrm>
          <a:prstGeom prst="rect">
            <a:avLst/>
          </a:prstGeom>
          <a:noFill/>
        </p:spPr>
      </p:pic>
      <p:pic>
        <p:nvPicPr>
          <p:cNvPr id="9228" name="Picture 12" descr="http://li-web.ru/"/>
          <p:cNvPicPr>
            <a:picLocks noChangeAspect="1" noChangeArrowheads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23528" y="4509120"/>
            <a:ext cx="2573808" cy="1693566"/>
          </a:xfrm>
          <a:prstGeom prst="rect">
            <a:avLst/>
          </a:prstGeom>
          <a:noFill/>
        </p:spPr>
      </p:pic>
      <p:pic>
        <p:nvPicPr>
          <p:cNvPr id="17" name="Picture 14" descr="http://s55.radikal.ru/i150/1107/cb/9858ef343a07.png"/>
          <p:cNvPicPr>
            <a:picLocks noChangeAspect="1" noChangeArrowheads="1"/>
          </p:cNvPicPr>
          <p:nvPr userDrawn="1"/>
        </p:nvPicPr>
        <p:blipFill>
          <a:blip r:embed="rId5" cstate="screen"/>
          <a:srcRect/>
          <a:stretch>
            <a:fillRect/>
          </a:stretch>
        </p:blipFill>
        <p:spPr bwMode="auto">
          <a:xfrm rot="4440927">
            <a:off x="3130519" y="1462702"/>
            <a:ext cx="520003" cy="465789"/>
          </a:xfrm>
          <a:prstGeom prst="rect">
            <a:avLst/>
          </a:prstGeom>
          <a:noFill/>
        </p:spPr>
      </p:pic>
      <p:pic>
        <p:nvPicPr>
          <p:cNvPr id="18" name="Picture 14" descr="http://s55.radikal.ru/i150/1107/cb/9858ef343a07.png"/>
          <p:cNvPicPr>
            <a:picLocks noChangeAspect="1" noChangeArrowheads="1"/>
          </p:cNvPicPr>
          <p:nvPr userDrawn="1"/>
        </p:nvPicPr>
        <p:blipFill>
          <a:blip r:embed="rId6" cstate="screen"/>
          <a:srcRect/>
          <a:stretch>
            <a:fillRect/>
          </a:stretch>
        </p:blipFill>
        <p:spPr bwMode="auto">
          <a:xfrm rot="834491">
            <a:off x="1823891" y="1194048"/>
            <a:ext cx="647377" cy="579883"/>
          </a:xfrm>
          <a:prstGeom prst="rect">
            <a:avLst/>
          </a:prstGeom>
          <a:noFill/>
        </p:spPr>
      </p:pic>
      <p:pic>
        <p:nvPicPr>
          <p:cNvPr id="22" name="Picture 14" descr="http://s55.radikal.ru/i150/1107/cb/9858ef343a07.png"/>
          <p:cNvPicPr>
            <a:picLocks noChangeAspect="1" noChangeArrowheads="1"/>
          </p:cNvPicPr>
          <p:nvPr userDrawn="1"/>
        </p:nvPicPr>
        <p:blipFill>
          <a:blip r:embed="rId7" cstate="screen"/>
          <a:srcRect/>
          <a:stretch>
            <a:fillRect/>
          </a:stretch>
        </p:blipFill>
        <p:spPr bwMode="auto">
          <a:xfrm rot="20765509" flipH="1">
            <a:off x="2599927" y="455488"/>
            <a:ext cx="474757" cy="425260"/>
          </a:xfrm>
          <a:prstGeom prst="rect">
            <a:avLst/>
          </a:prstGeom>
          <a:noFill/>
        </p:spPr>
      </p:pic>
      <p:pic>
        <p:nvPicPr>
          <p:cNvPr id="24" name="Picture 14" descr="http://s55.radikal.ru/i150/1107/cb/9858ef343a07.png"/>
          <p:cNvPicPr>
            <a:picLocks noChangeAspect="1" noChangeArrowheads="1"/>
          </p:cNvPicPr>
          <p:nvPr userDrawn="1"/>
        </p:nvPicPr>
        <p:blipFill>
          <a:blip r:embed="rId8" cstate="screen"/>
          <a:srcRect/>
          <a:stretch>
            <a:fillRect/>
          </a:stretch>
        </p:blipFill>
        <p:spPr bwMode="auto">
          <a:xfrm rot="17860795" flipH="1">
            <a:off x="2520165" y="1542099"/>
            <a:ext cx="282402" cy="252959"/>
          </a:xfrm>
          <a:prstGeom prst="rect">
            <a:avLst/>
          </a:prstGeom>
          <a:noFill/>
        </p:spPr>
      </p:pic>
      <p:pic>
        <p:nvPicPr>
          <p:cNvPr id="25" name="Picture 14" descr="http://s55.radikal.ru/i150/1107/cb/9858ef343a07.png"/>
          <p:cNvPicPr>
            <a:picLocks noChangeAspect="1" noChangeArrowheads="1"/>
          </p:cNvPicPr>
          <p:nvPr userDrawn="1"/>
        </p:nvPicPr>
        <p:blipFill>
          <a:blip r:embed="rId8" cstate="screen"/>
          <a:srcRect/>
          <a:stretch>
            <a:fillRect/>
          </a:stretch>
        </p:blipFill>
        <p:spPr bwMode="auto">
          <a:xfrm rot="1184213" flipH="1">
            <a:off x="3382281" y="372908"/>
            <a:ext cx="282402" cy="252959"/>
          </a:xfrm>
          <a:prstGeom prst="rect">
            <a:avLst/>
          </a:prstGeom>
          <a:noFill/>
        </p:spPr>
      </p:pic>
      <p:pic>
        <p:nvPicPr>
          <p:cNvPr id="9240" name="Picture 24" descr="http://kira-scrap.ru/KATALOG/OFORMLENIE/1/0_8ba16_f0ee499e_L.png"/>
          <p:cNvPicPr>
            <a:picLocks noChangeAspect="1" noChangeArrowheads="1"/>
          </p:cNvPicPr>
          <p:nvPr userDrawn="1"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3347864" y="0"/>
            <a:ext cx="4762500" cy="2295526"/>
          </a:xfrm>
          <a:prstGeom prst="rect">
            <a:avLst/>
          </a:prstGeom>
          <a:noFill/>
        </p:spPr>
      </p:pic>
      <p:pic>
        <p:nvPicPr>
          <p:cNvPr id="36" name="Picture 14" descr="http://s55.radikal.ru/i150/1107/cb/9858ef343a07.png"/>
          <p:cNvPicPr>
            <a:picLocks noChangeAspect="1" noChangeArrowheads="1"/>
          </p:cNvPicPr>
          <p:nvPr userDrawn="1"/>
        </p:nvPicPr>
        <p:blipFill>
          <a:blip r:embed="rId10" cstate="screen"/>
          <a:srcRect/>
          <a:stretch>
            <a:fillRect/>
          </a:stretch>
        </p:blipFill>
        <p:spPr bwMode="auto">
          <a:xfrm rot="4760048">
            <a:off x="2262221" y="1712230"/>
            <a:ext cx="728934" cy="886319"/>
          </a:xfrm>
          <a:prstGeom prst="rect">
            <a:avLst/>
          </a:prstGeom>
          <a:noFill/>
        </p:spPr>
      </p:pic>
      <p:pic>
        <p:nvPicPr>
          <p:cNvPr id="37" name="Picture 14" descr="http://s55.radikal.ru/i150/1107/cb/9858ef343a07.png"/>
          <p:cNvPicPr>
            <a:picLocks noChangeAspect="1" noChangeArrowheads="1"/>
          </p:cNvPicPr>
          <p:nvPr userDrawn="1"/>
        </p:nvPicPr>
        <p:blipFill>
          <a:blip r:embed="rId10" cstate="screen"/>
          <a:srcRect/>
          <a:stretch>
            <a:fillRect/>
          </a:stretch>
        </p:blipFill>
        <p:spPr bwMode="auto">
          <a:xfrm rot="3367660">
            <a:off x="2629973" y="626837"/>
            <a:ext cx="727507" cy="885062"/>
          </a:xfrm>
          <a:prstGeom prst="rect">
            <a:avLst/>
          </a:prstGeom>
          <a:noFill/>
        </p:spPr>
      </p:pic>
      <p:pic>
        <p:nvPicPr>
          <p:cNvPr id="38" name="Picture 26" descr="http://img-fotki.yandex.ru/get/9512/16969765.1e5/0_8ba0d_a93542ba_orig.png"/>
          <p:cNvPicPr>
            <a:picLocks noChangeAspect="1" noChangeArrowheads="1"/>
          </p:cNvPicPr>
          <p:nvPr userDrawn="1"/>
        </p:nvPicPr>
        <p:blipFill>
          <a:blip r:embed="rId11" cstate="screen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899592" y="0"/>
            <a:ext cx="3960440" cy="3960440"/>
          </a:xfrm>
          <a:prstGeom prst="rect">
            <a:avLst/>
          </a:prstGeom>
          <a:noFill/>
        </p:spPr>
      </p:pic>
      <p:pic>
        <p:nvPicPr>
          <p:cNvPr id="39" name="Picture 26" descr="http://img-fotki.yandex.ru/get/9512/16969765.1e5/0_8ba0d_a93542ba_orig.png"/>
          <p:cNvPicPr>
            <a:picLocks noChangeAspect="1" noChangeArrowheads="1"/>
          </p:cNvPicPr>
          <p:nvPr userDrawn="1"/>
        </p:nvPicPr>
        <p:blipFill>
          <a:blip r:embed="rId11" cstate="screen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051992" y="152400"/>
            <a:ext cx="3960440" cy="3960440"/>
          </a:xfrm>
          <a:prstGeom prst="rect">
            <a:avLst/>
          </a:prstGeom>
          <a:noFill/>
        </p:spPr>
      </p:pic>
      <p:pic>
        <p:nvPicPr>
          <p:cNvPr id="9230" name="Picture 14" descr="http://s55.radikal.ru/i150/1107/cb/9858ef343a07.png"/>
          <p:cNvPicPr>
            <a:picLocks noChangeAspect="1" noChangeArrowheads="1"/>
          </p:cNvPicPr>
          <p:nvPr userDrawn="1"/>
        </p:nvPicPr>
        <p:blipFill>
          <a:blip r:embed="rId12" cstate="screen"/>
          <a:srcRect/>
          <a:stretch>
            <a:fillRect/>
          </a:stretch>
        </p:blipFill>
        <p:spPr bwMode="auto">
          <a:xfrm rot="2525172">
            <a:off x="684484" y="1607470"/>
            <a:ext cx="1617183" cy="2138855"/>
          </a:xfrm>
          <a:prstGeom prst="rect">
            <a:avLst/>
          </a:prstGeom>
          <a:noFill/>
        </p:spPr>
      </p:pic>
      <p:sp>
        <p:nvSpPr>
          <p:cNvPr id="35" name="Прямоугольник 34"/>
          <p:cNvSpPr/>
          <p:nvPr userDrawn="1"/>
        </p:nvSpPr>
        <p:spPr>
          <a:xfrm>
            <a:off x="0" y="116632"/>
            <a:ext cx="9144000" cy="6858000"/>
          </a:xfrm>
          <a:prstGeom prst="rect">
            <a:avLst/>
          </a:prstGeom>
          <a:solidFill>
            <a:srgbClr val="E3DFF7">
              <a:alpha val="69000"/>
            </a:srgbClr>
          </a:solidFill>
          <a:ln w="222250" cmpd="tri">
            <a:solidFill>
              <a:srgbClr val="00B0F0">
                <a:alpha val="87000"/>
              </a:srgbClr>
            </a:solidFill>
          </a:ln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9BD52-5950-4F4F-8684-D99FAF53D510}" type="datetimeFigureOut">
              <a:rPr lang="ru-RU" smtClean="0"/>
              <a:pPr/>
              <a:t>06.08.2015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7CC8F-F76F-44D9-871F-21C09AA996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9BD52-5950-4F4F-8684-D99FAF53D510}" type="datetimeFigureOut">
              <a:rPr lang="ru-RU" smtClean="0"/>
              <a:pPr/>
              <a:t>06.08.2015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7CC8F-F76F-44D9-871F-21C09AA996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9BD52-5950-4F4F-8684-D99FAF53D510}" type="datetimeFigureOut">
              <a:rPr lang="ru-RU" smtClean="0"/>
              <a:pPr/>
              <a:t>06.08.2015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7CC8F-F76F-44D9-871F-21C09AA996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9BD52-5950-4F4F-8684-D99FAF53D510}" type="datetimeFigureOut">
              <a:rPr lang="ru-RU" smtClean="0"/>
              <a:pPr/>
              <a:t>06.08.2015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7CC8F-F76F-44D9-871F-21C09AA996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9BD52-5950-4F4F-8684-D99FAF53D510}" type="datetimeFigureOut">
              <a:rPr lang="ru-RU" smtClean="0"/>
              <a:pPr/>
              <a:t>06.08.2015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7CC8F-F76F-44D9-871F-21C09AA996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9BD52-5950-4F4F-8684-D99FAF53D510}" type="datetimeFigureOut">
              <a:rPr lang="ru-RU" smtClean="0"/>
              <a:pPr/>
              <a:t>06.08.2015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7CC8F-F76F-44D9-871F-21C09AA996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9BD52-5950-4F4F-8684-D99FAF53D510}" type="datetimeFigureOut">
              <a:rPr lang="ru-RU" smtClean="0"/>
              <a:pPr/>
              <a:t>06.08.2015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7CC8F-F76F-44D9-871F-21C09AA996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69BD52-5950-4F4F-8684-D99FAF53D510}" type="datetimeFigureOut">
              <a:rPr lang="ru-RU" smtClean="0"/>
              <a:pPr/>
              <a:t>06.08.2015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7CC8F-F76F-44D9-871F-21C09AA9960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1E1EF3-5DB5-4BA6-9177-C9A05E87DA0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69BD52-5950-4F4F-8684-D99FAF53D510}" type="datetimeFigureOut">
              <a:rPr lang="ru-RU" smtClean="0"/>
              <a:pPr/>
              <a:t>06.08.2015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C7CC8F-F76F-44D9-871F-21C09AA9960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3357554" y="3286124"/>
            <a:ext cx="4214809" cy="3000371"/>
          </a:xfrm>
        </p:spPr>
        <p:txBody>
          <a:bodyPr>
            <a:normAutofit fontScale="92500" lnSpcReduction="20000"/>
          </a:bodyPr>
          <a:lstStyle/>
          <a:p>
            <a:pPr>
              <a:buNone/>
              <a:defRPr/>
            </a:pPr>
            <a:endParaRPr lang="en-US" sz="2600" b="1" dirty="0" smtClean="0">
              <a:solidFill>
                <a:schemeClr val="accent1">
                  <a:lumMod val="50000"/>
                </a:schemeClr>
              </a:solidFill>
              <a:latin typeface="Georgia" pitchFamily="18" charset="0"/>
            </a:endParaRPr>
          </a:p>
          <a:p>
            <a:pPr>
              <a:buNone/>
              <a:defRPr/>
            </a:pPr>
            <a:r>
              <a:rPr lang="en-US" sz="2600" b="1" dirty="0" err="1" smtClean="0">
                <a:solidFill>
                  <a:schemeClr val="bg1"/>
                </a:solidFill>
                <a:latin typeface="Georgia" pitchFamily="18" charset="0"/>
              </a:rPr>
              <a:t>Prochuvailova</a:t>
            </a:r>
            <a:r>
              <a:rPr lang="en-US" sz="2600" b="1" dirty="0" smtClean="0">
                <a:solidFill>
                  <a:schemeClr val="bg1"/>
                </a:solidFill>
                <a:latin typeface="Georgia" pitchFamily="18" charset="0"/>
              </a:rPr>
              <a:t> Ekaterina</a:t>
            </a:r>
          </a:p>
          <a:p>
            <a:pPr>
              <a:buNone/>
              <a:defRPr/>
            </a:pPr>
            <a:r>
              <a:rPr lang="en-US" sz="2600" b="1" dirty="0" err="1" smtClean="0">
                <a:solidFill>
                  <a:schemeClr val="bg1"/>
                </a:solidFill>
                <a:latin typeface="Georgia" pitchFamily="18" charset="0"/>
              </a:rPr>
              <a:t>Chaikina</a:t>
            </a:r>
            <a:r>
              <a:rPr lang="en-US" sz="2600" b="1" dirty="0" smtClean="0">
                <a:solidFill>
                  <a:schemeClr val="bg1"/>
                </a:solidFill>
                <a:latin typeface="Georgia" pitchFamily="18" charset="0"/>
              </a:rPr>
              <a:t> </a:t>
            </a:r>
            <a:r>
              <a:rPr lang="en-US" sz="2600" b="1" dirty="0" err="1" smtClean="0">
                <a:solidFill>
                  <a:schemeClr val="bg1"/>
                </a:solidFill>
                <a:latin typeface="Georgia" pitchFamily="18" charset="0"/>
              </a:rPr>
              <a:t>Elina</a:t>
            </a:r>
            <a:endParaRPr lang="en-US" sz="2600" b="1" dirty="0" smtClean="0">
              <a:solidFill>
                <a:schemeClr val="bg1"/>
              </a:solidFill>
              <a:latin typeface="Georgia" pitchFamily="18" charset="0"/>
            </a:endParaRPr>
          </a:p>
          <a:p>
            <a:pPr>
              <a:buNone/>
              <a:defRPr/>
            </a:pPr>
            <a:r>
              <a:rPr lang="en-US" sz="2600" b="1" dirty="0" smtClean="0">
                <a:solidFill>
                  <a:schemeClr val="bg1"/>
                </a:solidFill>
                <a:latin typeface="Georgia" pitchFamily="18" charset="0"/>
              </a:rPr>
              <a:t>Selena </a:t>
            </a:r>
            <a:r>
              <a:rPr lang="en-US" sz="2600" b="1" dirty="0" err="1" smtClean="0">
                <a:solidFill>
                  <a:schemeClr val="bg1"/>
                </a:solidFill>
                <a:latin typeface="Georgia" pitchFamily="18" charset="0"/>
              </a:rPr>
              <a:t>Joesuu</a:t>
            </a:r>
            <a:endParaRPr lang="en-US" sz="2600" b="1" dirty="0" smtClean="0">
              <a:solidFill>
                <a:schemeClr val="bg1"/>
              </a:solidFill>
              <a:latin typeface="Georgia" pitchFamily="18" charset="0"/>
            </a:endParaRPr>
          </a:p>
          <a:p>
            <a:pPr>
              <a:buNone/>
              <a:defRPr/>
            </a:pPr>
            <a:r>
              <a:rPr lang="en-US" sz="2600" b="1" dirty="0" smtClean="0">
                <a:solidFill>
                  <a:schemeClr val="bg1"/>
                </a:solidFill>
                <a:latin typeface="Georgia" pitchFamily="18" charset="0"/>
              </a:rPr>
              <a:t>Elsa  </a:t>
            </a:r>
            <a:r>
              <a:rPr lang="en-US" sz="2600" b="1" dirty="0" err="1" smtClean="0">
                <a:solidFill>
                  <a:schemeClr val="bg1"/>
                </a:solidFill>
                <a:latin typeface="Georgia" pitchFamily="18" charset="0"/>
              </a:rPr>
              <a:t>Triin</a:t>
            </a:r>
            <a:r>
              <a:rPr lang="en-US" sz="2600" b="1" dirty="0" smtClean="0">
                <a:solidFill>
                  <a:schemeClr val="bg1"/>
                </a:solidFill>
                <a:latin typeface="Georgia" pitchFamily="18" charset="0"/>
              </a:rPr>
              <a:t> </a:t>
            </a:r>
            <a:r>
              <a:rPr lang="en-US" sz="2600" b="1" dirty="0" err="1" smtClean="0">
                <a:solidFill>
                  <a:schemeClr val="bg1"/>
                </a:solidFill>
                <a:latin typeface="Georgia" pitchFamily="18" charset="0"/>
              </a:rPr>
              <a:t>Raidla</a:t>
            </a:r>
            <a:endParaRPr lang="en-US" sz="2600" b="1" dirty="0" smtClean="0">
              <a:solidFill>
                <a:schemeClr val="bg1"/>
              </a:solidFill>
              <a:latin typeface="Georgia" pitchFamily="18" charset="0"/>
            </a:endParaRPr>
          </a:p>
          <a:p>
            <a:pPr>
              <a:buNone/>
              <a:defRPr/>
            </a:pPr>
            <a:r>
              <a:rPr lang="en-US" sz="2600" b="1" dirty="0" smtClean="0">
                <a:solidFill>
                  <a:schemeClr val="bg1"/>
                </a:solidFill>
                <a:latin typeface="Georgia" pitchFamily="18" charset="0"/>
              </a:rPr>
              <a:t>Regina </a:t>
            </a:r>
            <a:r>
              <a:rPr lang="en-US" sz="2600" b="1" dirty="0" err="1" smtClean="0">
                <a:solidFill>
                  <a:schemeClr val="bg1"/>
                </a:solidFill>
                <a:latin typeface="Georgia" pitchFamily="18" charset="0"/>
              </a:rPr>
              <a:t>Jakstoniene</a:t>
            </a:r>
            <a:endParaRPr lang="en-US" sz="2600" b="1" dirty="0" smtClean="0">
              <a:solidFill>
                <a:schemeClr val="bg1"/>
              </a:solidFill>
              <a:latin typeface="Georgia" pitchFamily="18" charset="0"/>
            </a:endParaRPr>
          </a:p>
          <a:p>
            <a:pPr>
              <a:buNone/>
              <a:defRPr/>
            </a:pPr>
            <a:r>
              <a:rPr lang="en-US" sz="2600" b="1" dirty="0" err="1" smtClean="0">
                <a:solidFill>
                  <a:schemeClr val="bg1"/>
                </a:solidFill>
                <a:latin typeface="Georgia" pitchFamily="18" charset="0"/>
              </a:rPr>
              <a:t>Ruta</a:t>
            </a:r>
            <a:r>
              <a:rPr lang="en-US" sz="2600" b="1" dirty="0" smtClean="0">
                <a:solidFill>
                  <a:schemeClr val="bg1"/>
                </a:solidFill>
                <a:latin typeface="Georgia" pitchFamily="18" charset="0"/>
              </a:rPr>
              <a:t> </a:t>
            </a:r>
            <a:r>
              <a:rPr lang="en-US" sz="2600" b="1" dirty="0" err="1" smtClean="0">
                <a:solidFill>
                  <a:schemeClr val="bg1"/>
                </a:solidFill>
                <a:latin typeface="Georgia" pitchFamily="18" charset="0"/>
              </a:rPr>
              <a:t>Kondrotaite</a:t>
            </a:r>
            <a:r>
              <a:rPr lang="en-US" sz="2600" b="1" dirty="0" smtClean="0">
                <a:solidFill>
                  <a:schemeClr val="bg1"/>
                </a:solidFill>
                <a:latin typeface="Georgia" pitchFamily="18" charset="0"/>
              </a:rPr>
              <a:t/>
            </a:r>
            <a:br>
              <a:rPr lang="en-US" sz="2600" b="1" dirty="0" smtClean="0">
                <a:solidFill>
                  <a:schemeClr val="bg1"/>
                </a:solidFill>
                <a:latin typeface="Georgia" pitchFamily="18" charset="0"/>
              </a:rPr>
            </a:br>
            <a:endParaRPr lang="ru-RU" sz="2600" b="1" dirty="0">
              <a:solidFill>
                <a:schemeClr val="bg1"/>
              </a:solidFill>
              <a:latin typeface="Georgia" pitchFamily="18" charset="0"/>
            </a:endParaRPr>
          </a:p>
          <a:p>
            <a:pPr>
              <a:defRPr/>
            </a:pPr>
            <a:endParaRPr lang="ru-RU" b="1" dirty="0" smtClean="0">
              <a:solidFill>
                <a:schemeClr val="accent1">
                  <a:lumMod val="50000"/>
                </a:schemeClr>
              </a:solidFill>
              <a:latin typeface="Georgia" pitchFamily="18" charset="0"/>
            </a:endParaRP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000496" y="357166"/>
            <a:ext cx="4572032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Globe 2015</a:t>
            </a:r>
          </a:p>
          <a:p>
            <a:pPr algn="ctr"/>
            <a:endParaRPr lang="ru-RU" sz="66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11266" name="Picture 2" descr="http://www.globe.ee/GRLE2015/wp-content/uploads/2015/04/GLOBE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857500" cy="222885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3214686"/>
            <a:ext cx="4572032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  <a:defRPr/>
            </a:pPr>
            <a:endParaRPr lang="et-EE" sz="2200" b="1" dirty="0" smtClean="0">
              <a:solidFill>
                <a:schemeClr val="bg1"/>
              </a:solidFill>
              <a:latin typeface="Georgia" pitchFamily="18" charset="0"/>
            </a:endParaRPr>
          </a:p>
          <a:p>
            <a:pPr>
              <a:defRPr/>
            </a:pPr>
            <a:r>
              <a:rPr lang="et-EE" sz="2200" b="1" dirty="0" smtClean="0">
                <a:solidFill>
                  <a:schemeClr val="bg1"/>
                </a:solidFill>
                <a:latin typeface="Georgia" pitchFamily="18" charset="0"/>
              </a:rPr>
              <a:t>Marko Peterson</a:t>
            </a:r>
          </a:p>
          <a:p>
            <a:pPr>
              <a:defRPr/>
            </a:pPr>
            <a:r>
              <a:rPr lang="en-US" sz="2400" b="1" dirty="0" err="1" smtClean="0">
                <a:solidFill>
                  <a:schemeClr val="bg1"/>
                </a:solidFill>
                <a:latin typeface="Georgia" pitchFamily="18" charset="0"/>
              </a:rPr>
              <a:t>Evald</a:t>
            </a:r>
            <a:r>
              <a:rPr lang="en-US" sz="2400" b="1" dirty="0" smtClean="0">
                <a:solidFill>
                  <a:schemeClr val="bg1"/>
                </a:solidFill>
                <a:latin typeface="Georgia" pitchFamily="18" charset="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Georgia" pitchFamily="18" charset="0"/>
              </a:rPr>
              <a:t>Sepp</a:t>
            </a:r>
            <a:endParaRPr lang="en-US" sz="2400" b="1" dirty="0" smtClean="0">
              <a:solidFill>
                <a:schemeClr val="bg1"/>
              </a:solidFill>
              <a:latin typeface="Georgia" pitchFamily="18" charset="0"/>
            </a:endParaRPr>
          </a:p>
          <a:p>
            <a:pPr>
              <a:buNone/>
              <a:defRPr/>
            </a:pPr>
            <a:r>
              <a:rPr lang="en-US" sz="2200" b="1" dirty="0" smtClean="0">
                <a:solidFill>
                  <a:schemeClr val="bg1"/>
                </a:solidFill>
                <a:latin typeface="Georgia" pitchFamily="18" charset="0"/>
              </a:rPr>
              <a:t>Krista Strode</a:t>
            </a:r>
          </a:p>
          <a:p>
            <a:pPr>
              <a:buNone/>
              <a:defRPr/>
            </a:pPr>
            <a:r>
              <a:rPr lang="en-US" sz="2200" b="1" dirty="0" err="1" smtClean="0">
                <a:solidFill>
                  <a:schemeClr val="bg1"/>
                </a:solidFill>
                <a:latin typeface="Georgia" pitchFamily="18" charset="0"/>
              </a:rPr>
              <a:t>Annika</a:t>
            </a:r>
            <a:r>
              <a:rPr lang="en-US" sz="2200" b="1" dirty="0" smtClean="0">
                <a:solidFill>
                  <a:schemeClr val="bg1"/>
                </a:solidFill>
                <a:latin typeface="Georgia" pitchFamily="18" charset="0"/>
              </a:rPr>
              <a:t> </a:t>
            </a:r>
            <a:r>
              <a:rPr lang="en-US" sz="2200" b="1" dirty="0" err="1" smtClean="0">
                <a:solidFill>
                  <a:schemeClr val="bg1"/>
                </a:solidFill>
                <a:latin typeface="Georgia" pitchFamily="18" charset="0"/>
              </a:rPr>
              <a:t>Prillop</a:t>
            </a:r>
            <a:endParaRPr lang="en-US" sz="2200" b="1" dirty="0" smtClean="0">
              <a:solidFill>
                <a:schemeClr val="bg1"/>
              </a:solidFill>
              <a:latin typeface="Georgia" pitchFamily="18" charset="0"/>
            </a:endParaRPr>
          </a:p>
          <a:p>
            <a:pPr>
              <a:buNone/>
              <a:defRPr/>
            </a:pPr>
            <a:r>
              <a:rPr lang="en-US" sz="2200" b="1" dirty="0" smtClean="0">
                <a:solidFill>
                  <a:schemeClr val="bg1"/>
                </a:solidFill>
                <a:latin typeface="Georgia" pitchFamily="18" charset="0"/>
              </a:rPr>
              <a:t>Laura </a:t>
            </a:r>
            <a:r>
              <a:rPr lang="en-US" sz="2200" b="1" dirty="0" err="1" smtClean="0">
                <a:solidFill>
                  <a:schemeClr val="bg1"/>
                </a:solidFill>
                <a:latin typeface="Georgia" pitchFamily="18" charset="0"/>
              </a:rPr>
              <a:t>Koitsaar</a:t>
            </a:r>
            <a:endParaRPr lang="en-US" sz="2200" b="1" dirty="0" smtClean="0">
              <a:solidFill>
                <a:schemeClr val="bg1"/>
              </a:solidFill>
              <a:latin typeface="Georgia" pitchFamily="18" charset="0"/>
            </a:endParaRPr>
          </a:p>
          <a:p>
            <a:pPr>
              <a:buNone/>
              <a:defRPr/>
            </a:pPr>
            <a:r>
              <a:rPr lang="en-US" sz="2200" b="1" dirty="0" err="1" smtClean="0">
                <a:solidFill>
                  <a:schemeClr val="bg1"/>
                </a:solidFill>
                <a:latin typeface="Georgia" pitchFamily="18" charset="0"/>
              </a:rPr>
              <a:t>Gariina</a:t>
            </a:r>
            <a:r>
              <a:rPr lang="en-US" sz="2200" b="1" dirty="0" smtClean="0">
                <a:solidFill>
                  <a:schemeClr val="bg1"/>
                </a:solidFill>
                <a:latin typeface="Georgia" pitchFamily="18" charset="0"/>
              </a:rPr>
              <a:t> </a:t>
            </a:r>
            <a:r>
              <a:rPr lang="en-US" sz="2200" b="1" dirty="0" err="1" smtClean="0">
                <a:solidFill>
                  <a:schemeClr val="bg1"/>
                </a:solidFill>
                <a:latin typeface="Georgia" pitchFamily="18" charset="0"/>
              </a:rPr>
              <a:t>Kudritskaja</a:t>
            </a:r>
            <a:endParaRPr lang="en-US" sz="2200" b="1" dirty="0" smtClean="0">
              <a:solidFill>
                <a:schemeClr val="bg1"/>
              </a:solidFill>
              <a:latin typeface="Georgia" pitchFamily="18" charset="0"/>
            </a:endParaRPr>
          </a:p>
          <a:p>
            <a:pPr>
              <a:buNone/>
              <a:defRPr/>
            </a:pPr>
            <a:r>
              <a:rPr lang="en-US" sz="2200" b="1" dirty="0" smtClean="0">
                <a:solidFill>
                  <a:schemeClr val="bg1"/>
                </a:solidFill>
                <a:latin typeface="Georgia" pitchFamily="18" charset="0"/>
              </a:rPr>
              <a:t>Allan </a:t>
            </a:r>
            <a:r>
              <a:rPr lang="en-US" sz="2200" b="1" dirty="0" err="1" smtClean="0">
                <a:solidFill>
                  <a:schemeClr val="bg1"/>
                </a:solidFill>
                <a:latin typeface="Georgia" pitchFamily="18" charset="0"/>
              </a:rPr>
              <a:t>Rist</a:t>
            </a:r>
            <a:endParaRPr lang="en-US" sz="2200" b="1" dirty="0" smtClean="0">
              <a:solidFill>
                <a:schemeClr val="bg1"/>
              </a:solidFill>
              <a:latin typeface="Georgia" pitchFamily="18" charset="0"/>
            </a:endParaRPr>
          </a:p>
          <a:p>
            <a:pPr>
              <a:buNone/>
              <a:defRPr/>
            </a:pPr>
            <a:r>
              <a:rPr lang="en-US" sz="2200" b="1" dirty="0" err="1" smtClean="0">
                <a:solidFill>
                  <a:schemeClr val="bg1"/>
                </a:solidFill>
                <a:latin typeface="Georgia" pitchFamily="18" charset="0"/>
              </a:rPr>
              <a:t>Aldis</a:t>
            </a:r>
            <a:r>
              <a:rPr lang="en-US" sz="2200" b="1" dirty="0" smtClean="0">
                <a:solidFill>
                  <a:schemeClr val="bg1"/>
                </a:solidFill>
                <a:latin typeface="Georgia" pitchFamily="18" charset="0"/>
              </a:rPr>
              <a:t> Janis </a:t>
            </a:r>
            <a:r>
              <a:rPr lang="en-US" sz="2200" b="1" dirty="0" err="1" smtClean="0">
                <a:solidFill>
                  <a:schemeClr val="bg1"/>
                </a:solidFill>
                <a:latin typeface="Georgia" pitchFamily="18" charset="0"/>
              </a:rPr>
              <a:t>Pivars</a:t>
            </a:r>
            <a:endParaRPr lang="en-US" sz="2200" b="1" dirty="0" smtClean="0">
              <a:solidFill>
                <a:schemeClr val="bg1"/>
              </a:solidFill>
              <a:latin typeface="Georgia" pitchFamily="18" charset="0"/>
            </a:endParaRPr>
          </a:p>
          <a:p>
            <a:pPr>
              <a:buNone/>
              <a:defRPr/>
            </a:pPr>
            <a:r>
              <a:rPr lang="en-US" sz="2200" b="1" dirty="0" smtClean="0">
                <a:solidFill>
                  <a:schemeClr val="bg1"/>
                </a:solidFill>
                <a:latin typeface="Georgia" pitchFamily="18" charset="0"/>
              </a:rPr>
              <a:t>Anna </a:t>
            </a:r>
            <a:r>
              <a:rPr lang="en-US" sz="2200" b="1" dirty="0" err="1" smtClean="0">
                <a:solidFill>
                  <a:schemeClr val="bg1"/>
                </a:solidFill>
                <a:latin typeface="Georgia" pitchFamily="18" charset="0"/>
              </a:rPr>
              <a:t>Misnik</a:t>
            </a:r>
            <a:endParaRPr lang="en-US" sz="2200" b="1" dirty="0" smtClean="0">
              <a:solidFill>
                <a:schemeClr val="bg1"/>
              </a:solidFill>
              <a:latin typeface="Georgia" pitchFamily="18" charset="0"/>
            </a:endParaRPr>
          </a:p>
          <a:p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857752" y="250030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786182" y="1571612"/>
            <a:ext cx="51435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Interactive worksheet</a:t>
            </a:r>
            <a:endParaRPr lang="ru-RU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857752" y="3571876"/>
            <a:ext cx="3900486" cy="24288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00034" y="214290"/>
            <a:ext cx="8329642" cy="796908"/>
          </a:xfrm>
          <a:ln>
            <a:noFill/>
          </a:ln>
        </p:spPr>
        <p:txBody>
          <a:bodyPr>
            <a:noAutofit/>
          </a:bodyPr>
          <a:lstStyle/>
          <a:p>
            <a:r>
              <a:rPr lang="en-US" sz="6600" b="1" dirty="0" smtClean="0">
                <a:ln w="28575">
                  <a:solidFill>
                    <a:srgbClr val="002060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Our super team</a:t>
            </a:r>
            <a:endParaRPr lang="ru-RU" sz="6600" b="1" dirty="0">
              <a:ln w="28575">
                <a:solidFill>
                  <a:srgbClr val="002060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static.facegfx.com/2012/target-and-3d-dog-pictures-download_44342379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0" y="2571744"/>
            <a:ext cx="5453480" cy="409430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et-EE" dirty="0" smtClean="0">
                <a:solidFill>
                  <a:srgbClr val="002060"/>
                </a:solidFill>
              </a:rPr>
              <a:t>Our expedition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4525963"/>
          </a:xfrm>
        </p:spPr>
        <p:txBody>
          <a:bodyPr/>
          <a:lstStyle/>
          <a:p>
            <a:pPr marL="514350" indent="-514350" algn="just">
              <a:buNone/>
            </a:pPr>
            <a:r>
              <a:rPr lang="et-EE" dirty="0" smtClean="0">
                <a:solidFill>
                  <a:srgbClr val="002060"/>
                </a:solidFill>
              </a:rPr>
              <a:t>Purpose  - getting exp</a:t>
            </a:r>
            <a:r>
              <a:rPr lang="en-US" dirty="0" err="1" smtClean="0">
                <a:solidFill>
                  <a:srgbClr val="002060"/>
                </a:solidFill>
              </a:rPr>
              <a:t>eri</a:t>
            </a:r>
            <a:r>
              <a:rPr lang="et-EE" dirty="0" smtClean="0">
                <a:solidFill>
                  <a:srgbClr val="002060"/>
                </a:solidFill>
              </a:rPr>
              <a:t>ence in researching of environment by </a:t>
            </a:r>
            <a:r>
              <a:rPr lang="en-US" dirty="0" smtClean="0">
                <a:solidFill>
                  <a:srgbClr val="002060"/>
                </a:solidFill>
              </a:rPr>
              <a:t>combining  measuring tools, creating new content, and using mobile application, which resulted with new interactive worksheet.</a:t>
            </a:r>
            <a:endParaRPr lang="et-EE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static.diary.ru/userdir/2/8/9/3/2893948/7501586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4526" y="2357430"/>
            <a:ext cx="5719474" cy="450057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857356" y="357167"/>
            <a:ext cx="5643602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/>
            <a:r>
              <a:rPr lang="en-US" sz="4800" dirty="0" smtClean="0">
                <a:solidFill>
                  <a:srgbClr val="002060"/>
                </a:solidFill>
              </a:rPr>
              <a:t>Tools and </a:t>
            </a:r>
            <a:r>
              <a:rPr lang="et-EE" sz="4800" dirty="0" smtClean="0">
                <a:solidFill>
                  <a:srgbClr val="002060"/>
                </a:solidFill>
              </a:rPr>
              <a:t>devices</a:t>
            </a:r>
            <a:endParaRPr lang="en-US" sz="4800" dirty="0" smtClean="0">
              <a:solidFill>
                <a:srgbClr val="002060"/>
              </a:solidFill>
            </a:endParaRPr>
          </a:p>
          <a:p>
            <a:pPr marL="514350" indent="-514350"/>
            <a:endParaRPr lang="en-US" sz="2400" dirty="0" smtClean="0">
              <a:solidFill>
                <a:srgbClr val="002060"/>
              </a:solidFill>
            </a:endParaRPr>
          </a:p>
          <a:p>
            <a:pPr marL="971550" lvl="1" indent="-514350">
              <a:buAutoNum type="arabicPeriod"/>
            </a:pPr>
            <a:endParaRPr lang="en-US" sz="2400" dirty="0" smtClean="0"/>
          </a:p>
          <a:p>
            <a:pPr marL="971550" lvl="1" indent="-514350"/>
            <a:endParaRPr lang="en-US" dirty="0" smtClean="0"/>
          </a:p>
          <a:p>
            <a:pPr marL="514350" indent="-514350"/>
            <a:endParaRPr lang="en-US" dirty="0" smtClean="0"/>
          </a:p>
          <a:p>
            <a:pPr marL="514350" indent="-514350"/>
            <a:endParaRPr lang="et-EE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571472" y="1285860"/>
            <a:ext cx="5857916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en-US" sz="3200" dirty="0" smtClean="0">
                <a:solidFill>
                  <a:srgbClr val="002060"/>
                </a:solidFill>
              </a:rPr>
              <a:t>    Tablet</a:t>
            </a:r>
          </a:p>
          <a:p>
            <a:pPr marL="514350" indent="-514350">
              <a:buAutoNum type="arabicPeriod"/>
            </a:pPr>
            <a:endParaRPr lang="en-US" sz="2400" dirty="0" smtClean="0">
              <a:solidFill>
                <a:srgbClr val="002060"/>
              </a:solidFill>
            </a:endParaRPr>
          </a:p>
          <a:p>
            <a:pPr marL="971550" lvl="1" indent="-51435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Outdoor studying mobile application</a:t>
            </a:r>
          </a:p>
          <a:p>
            <a:pPr marL="971550" lvl="1" indent="-51435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GPS </a:t>
            </a:r>
          </a:p>
          <a:p>
            <a:pPr marL="971550" lvl="1" indent="-51435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Map of the area</a:t>
            </a:r>
          </a:p>
          <a:p>
            <a:pPr marL="971550" lvl="1" indent="-51435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Camera</a:t>
            </a:r>
          </a:p>
          <a:p>
            <a:pPr marL="971550" lvl="1" indent="-51435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Insert data</a:t>
            </a:r>
          </a:p>
          <a:p>
            <a:pPr marL="971550" lvl="1" indent="-514350"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002060"/>
                </a:solidFill>
              </a:rPr>
              <a:t>Supportive applications</a:t>
            </a:r>
          </a:p>
          <a:p>
            <a:pPr marL="971550" lvl="1" indent="-514350">
              <a:buAutoNum type="arabicPeriod"/>
            </a:pPr>
            <a:endParaRPr lang="en-US" sz="2400" dirty="0" smtClean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514350" indent="-514350"/>
            <a:r>
              <a:rPr lang="en-US" dirty="0" smtClean="0">
                <a:solidFill>
                  <a:srgbClr val="002060"/>
                </a:solidFill>
              </a:rPr>
              <a:t/>
            </a:r>
            <a:br>
              <a:rPr lang="en-US" dirty="0" smtClean="0">
                <a:solidFill>
                  <a:srgbClr val="002060"/>
                </a:solidFill>
              </a:rPr>
            </a:br>
            <a:r>
              <a:rPr lang="en-US" dirty="0" smtClean="0">
                <a:solidFill>
                  <a:srgbClr val="002060"/>
                </a:solidFill>
              </a:rPr>
              <a:t>Tools and </a:t>
            </a:r>
            <a:r>
              <a:rPr lang="et-EE" dirty="0" smtClean="0">
                <a:solidFill>
                  <a:srgbClr val="002060"/>
                </a:solidFill>
              </a:rPr>
              <a:t>devices</a:t>
            </a:r>
            <a:r>
              <a:rPr lang="en-US" dirty="0" smtClean="0">
                <a:solidFill>
                  <a:srgbClr val="002060"/>
                </a:solidFill>
              </a:rPr>
              <a:t/>
            </a:r>
            <a:br>
              <a:rPr lang="en-US" dirty="0" smtClean="0">
                <a:solidFill>
                  <a:srgbClr val="002060"/>
                </a:solidFill>
              </a:rPr>
            </a:br>
            <a:r>
              <a:rPr lang="en-US" sz="2000" dirty="0" smtClean="0">
                <a:solidFill>
                  <a:srgbClr val="002060"/>
                </a:solidFill>
              </a:rPr>
              <a:t/>
            </a:r>
            <a:br>
              <a:rPr lang="en-US" sz="2000" dirty="0" smtClean="0">
                <a:solidFill>
                  <a:srgbClr val="002060"/>
                </a:solidFill>
              </a:rPr>
            </a:br>
            <a:r>
              <a:rPr lang="en-US" sz="2000" dirty="0" smtClean="0"/>
              <a:t/>
            </a:r>
            <a:br>
              <a:rPr lang="en-US" sz="2000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2800" dirty="0" smtClean="0">
                <a:solidFill>
                  <a:srgbClr val="002060"/>
                </a:solidFill>
              </a:rPr>
              <a:t>Data-collection device (</a:t>
            </a:r>
            <a:r>
              <a:rPr lang="en-US" sz="2800" dirty="0" err="1" smtClean="0">
                <a:solidFill>
                  <a:srgbClr val="002060"/>
                </a:solidFill>
              </a:rPr>
              <a:t>Vernier</a:t>
            </a:r>
            <a:r>
              <a:rPr lang="en-US" sz="2800" dirty="0" smtClean="0">
                <a:solidFill>
                  <a:srgbClr val="002060"/>
                </a:solidFill>
              </a:rPr>
              <a:t>)</a:t>
            </a:r>
            <a:r>
              <a:rPr lang="ru-RU" sz="2800" dirty="0" smtClean="0">
                <a:solidFill>
                  <a:srgbClr val="002060"/>
                </a:solidFill>
              </a:rPr>
              <a:t>:</a:t>
            </a:r>
            <a:endParaRPr lang="en-US" sz="2800" dirty="0" smtClean="0">
              <a:solidFill>
                <a:srgbClr val="002060"/>
              </a:solidFill>
            </a:endParaRPr>
          </a:p>
          <a:p>
            <a:pPr marL="514350" indent="-514350"/>
            <a:r>
              <a:rPr lang="en-US" sz="2800" dirty="0" smtClean="0">
                <a:solidFill>
                  <a:srgbClr val="002060"/>
                </a:solidFill>
              </a:rPr>
              <a:t>Temperature probe</a:t>
            </a:r>
          </a:p>
          <a:p>
            <a:pPr marL="514350" indent="-514350"/>
            <a:r>
              <a:rPr lang="en-US" sz="2800" dirty="0" smtClean="0">
                <a:solidFill>
                  <a:srgbClr val="002060"/>
                </a:solidFill>
              </a:rPr>
              <a:t>Turbidity Sensor</a:t>
            </a:r>
          </a:p>
          <a:p>
            <a:pPr marL="514350" indent="-514350"/>
            <a:endParaRPr lang="ru-RU" sz="2800" dirty="0"/>
          </a:p>
        </p:txBody>
      </p:sp>
      <p:pic>
        <p:nvPicPr>
          <p:cNvPr id="5" name="Рисунок 4" descr="dtyybthp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628" y="3214686"/>
            <a:ext cx="3856054" cy="3033023"/>
          </a:xfrm>
          <a:prstGeom prst="rect">
            <a:avLst/>
          </a:prstGeom>
        </p:spPr>
      </p:pic>
      <p:pic>
        <p:nvPicPr>
          <p:cNvPr id="31748" name="Picture 4" descr="Product image for Turbidity Senso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57222" y="3286124"/>
            <a:ext cx="5619750" cy="316230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204" cy="511156"/>
          </a:xfrm>
        </p:spPr>
        <p:txBody>
          <a:bodyPr>
            <a:normAutofit fontScale="90000"/>
          </a:bodyPr>
          <a:lstStyle/>
          <a:p>
            <a:r>
              <a:rPr lang="et-EE" dirty="0" smtClean="0">
                <a:solidFill>
                  <a:srgbClr val="002060"/>
                </a:solidFill>
              </a:rPr>
              <a:t>Expedition application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Содержимое 3" descr="tablet_screenshot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000108"/>
            <a:ext cx="9144001" cy="535785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00034" y="357166"/>
            <a:ext cx="8358246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sz="3600" dirty="0" smtClean="0">
                <a:solidFill>
                  <a:srgbClr val="002060"/>
                </a:solidFill>
              </a:rPr>
              <a:t>First point of expedition was</a:t>
            </a:r>
            <a:r>
              <a:rPr lang="et-EE" sz="3600" dirty="0" smtClean="0">
                <a:solidFill>
                  <a:srgbClr val="002060"/>
                </a:solidFill>
              </a:rPr>
              <a:t> navigation and distance</a:t>
            </a:r>
            <a:endParaRPr lang="ru-RU" sz="3600" dirty="0">
              <a:solidFill>
                <a:srgbClr val="002060"/>
              </a:solidFill>
            </a:endParaRPr>
          </a:p>
        </p:txBody>
      </p:sp>
      <p:pic>
        <p:nvPicPr>
          <p:cNvPr id="7" name="Рисунок 6" descr="DSCN16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404848" y="2000240"/>
            <a:ext cx="5143503" cy="3857628"/>
          </a:xfrm>
          <a:prstGeom prst="rect">
            <a:avLst/>
          </a:prstGeom>
        </p:spPr>
      </p:pic>
      <p:pic>
        <p:nvPicPr>
          <p:cNvPr id="9217" name="Picture 1" descr="G:\05-these-are-the-journeys-100054473-gallery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93754" y="2000240"/>
            <a:ext cx="4850246" cy="385765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DSCN163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071602" y="1428736"/>
            <a:ext cx="5643602" cy="4232702"/>
          </a:xfrm>
          <a:prstGeom prst="rect">
            <a:avLst/>
          </a:prstGeom>
        </p:spPr>
      </p:pic>
      <p:sp>
        <p:nvSpPr>
          <p:cNvPr id="19460" name="WordArt 4"/>
          <p:cNvSpPr>
            <a:spLocks noChangeArrowheads="1" noChangeShapeType="1" noTextEdit="1"/>
          </p:cNvSpPr>
          <p:nvPr/>
        </p:nvSpPr>
        <p:spPr bwMode="auto">
          <a:xfrm>
            <a:off x="179388" y="1773238"/>
            <a:ext cx="8713787" cy="2376487"/>
          </a:xfrm>
          <a:prstGeom prst="rect">
            <a:avLst/>
          </a:prstGeom>
        </p:spPr>
        <p:txBody>
          <a:bodyPr wrap="none" fromWordArt="1">
            <a:prstTxWarp prst="textTriangleInverted">
              <a:avLst/>
            </a:prstTxWarp>
          </a:bodyPr>
          <a:lstStyle/>
          <a:p>
            <a:pPr algn="ctr"/>
            <a:endParaRPr lang="ru-RU" dirty="0">
              <a:ln w="19050">
                <a:solidFill>
                  <a:schemeClr val="tx1"/>
                </a:solidFill>
              </a:ln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8" name="Рисунок 7" descr="DSCN162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1428736"/>
            <a:ext cx="5643603" cy="423270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42976" y="6000768"/>
            <a:ext cx="7000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3600" dirty="0" smtClean="0">
                <a:solidFill>
                  <a:srgbClr val="002060"/>
                </a:solidFill>
              </a:rPr>
              <a:t>We describe plants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00232" y="214290"/>
            <a:ext cx="5643602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ln w="19050">
                  <a:noFill/>
                </a:ln>
                <a:solidFill>
                  <a:srgbClr val="002060"/>
                </a:solidFill>
              </a:rPr>
              <a:t>Urbukse</a:t>
            </a:r>
            <a:r>
              <a:rPr lang="en-US" sz="4800" dirty="0" smtClean="0">
                <a:ln w="19050">
                  <a:noFill/>
                </a:ln>
                <a:solidFill>
                  <a:srgbClr val="002060"/>
                </a:solidFill>
              </a:rPr>
              <a:t> j</a:t>
            </a:r>
            <a:r>
              <a:rPr lang="et-EE" sz="4800" dirty="0" smtClean="0">
                <a:ln w="19050">
                  <a:noFill/>
                </a:ln>
                <a:solidFill>
                  <a:srgbClr val="002060"/>
                </a:solidFill>
              </a:rPr>
              <a:t>ä</a:t>
            </a:r>
            <a:r>
              <a:rPr lang="en-US" sz="4800" dirty="0" err="1" smtClean="0">
                <a:ln w="19050">
                  <a:noFill/>
                </a:ln>
                <a:solidFill>
                  <a:srgbClr val="002060"/>
                </a:solidFill>
              </a:rPr>
              <a:t>rv</a:t>
            </a:r>
            <a:endParaRPr lang="ru-RU" sz="4800" dirty="0">
              <a:ln w="19050">
                <a:noFill/>
              </a:ln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2844" y="5429264"/>
            <a:ext cx="942978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endParaRPr lang="en-US" sz="2800" dirty="0" smtClean="0">
              <a:solidFill>
                <a:srgbClr val="002060"/>
              </a:solidFill>
            </a:endParaRPr>
          </a:p>
          <a:p>
            <a:endParaRPr lang="ru-RU" sz="2800" dirty="0" smtClean="0">
              <a:solidFill>
                <a:srgbClr val="002060"/>
              </a:solidFill>
            </a:endParaRPr>
          </a:p>
          <a:p>
            <a:endParaRPr lang="en-US" dirty="0" smtClean="0"/>
          </a:p>
        </p:txBody>
      </p:sp>
      <p:pic>
        <p:nvPicPr>
          <p:cNvPr id="7" name="Рисунок 6" descr="DSCN164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71934" y="1571612"/>
            <a:ext cx="5072066" cy="3589760"/>
          </a:xfrm>
          <a:prstGeom prst="rect">
            <a:avLst/>
          </a:prstGeom>
        </p:spPr>
      </p:pic>
      <p:pic>
        <p:nvPicPr>
          <p:cNvPr id="3" name="Рисунок 2" descr="DSCN164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571612"/>
            <a:ext cx="4643438" cy="358813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00100" y="428604"/>
            <a:ext cx="72866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02060"/>
                </a:solidFill>
              </a:rPr>
              <a:t>Nothing couldn't stop us </a:t>
            </a:r>
            <a:r>
              <a:rPr lang="ru-RU" sz="4000" dirty="0" smtClean="0">
                <a:solidFill>
                  <a:srgbClr val="002060"/>
                </a:solidFill>
              </a:rPr>
              <a:t> </a:t>
            </a:r>
            <a:endParaRPr lang="ru-RU" sz="4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SCN162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285860"/>
            <a:ext cx="5000628" cy="42862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4348" y="285728"/>
            <a:ext cx="778671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/>
            <a:r>
              <a:rPr lang="en-US" sz="3200" dirty="0" smtClean="0">
                <a:solidFill>
                  <a:srgbClr val="002060"/>
                </a:solidFill>
              </a:rPr>
              <a:t> Turbidity measuring in process </a:t>
            </a:r>
          </a:p>
          <a:p>
            <a:pPr marL="342900" indent="-342900"/>
            <a:endParaRPr lang="en-US" dirty="0" smtClean="0">
              <a:solidFill>
                <a:srgbClr val="002060"/>
              </a:solidFill>
            </a:endParaRPr>
          </a:p>
          <a:p>
            <a:pPr marL="342900" indent="-342900">
              <a:buAutoNum type="arabicPeriod"/>
            </a:pPr>
            <a:endParaRPr lang="en-US" dirty="0" smtClean="0">
              <a:solidFill>
                <a:srgbClr val="002060"/>
              </a:solidFill>
            </a:endParaRPr>
          </a:p>
          <a:p>
            <a:pPr marL="342900" indent="-342900">
              <a:buAutoNum type="arabicPeriod"/>
            </a:pP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6" name="Рисунок 5" descr="DSCN16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4810" y="1285860"/>
            <a:ext cx="4929190" cy="428628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DSCN16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785926"/>
            <a:ext cx="4476749" cy="3357562"/>
          </a:xfrm>
          <a:prstGeom prst="rect">
            <a:avLst/>
          </a:prstGeom>
        </p:spPr>
      </p:pic>
      <p:pic>
        <p:nvPicPr>
          <p:cNvPr id="6" name="Рисунок 5" descr="DSCN162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6248" y="1714488"/>
            <a:ext cx="4857752" cy="35004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57148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02060"/>
                </a:solidFill>
              </a:rPr>
              <a:t>We met different animals and plants</a:t>
            </a:r>
            <a:endParaRPr lang="ru-RU" sz="4000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1472" y="5357826"/>
            <a:ext cx="7929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002060"/>
                </a:solidFill>
              </a:rPr>
              <a:t>Frog, spider, jay and mosquitoes…</a:t>
            </a:r>
            <a:endParaRPr lang="ru-RU" sz="36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Tree_ring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8226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2910" y="1071546"/>
            <a:ext cx="814393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8800" dirty="0" smtClean="0">
                <a:ln w="1905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92D050"/>
                </a:solidFill>
              </a:rPr>
              <a:t>Thank</a:t>
            </a:r>
            <a:r>
              <a:rPr lang="et-EE" sz="8800" dirty="0" smtClean="0">
                <a:ln w="1905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13A95E"/>
                </a:solidFill>
              </a:rPr>
              <a:t> </a:t>
            </a:r>
            <a:r>
              <a:rPr lang="et-EE" sz="8800" dirty="0" smtClean="0">
                <a:ln w="1905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92D050"/>
                </a:solidFill>
              </a:rPr>
              <a:t>you </a:t>
            </a:r>
          </a:p>
          <a:p>
            <a:pPr algn="ctr"/>
            <a:r>
              <a:rPr lang="et-EE" sz="8800" dirty="0" smtClean="0">
                <a:ln w="1905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92D050"/>
                </a:solidFill>
              </a:rPr>
              <a:t>for </a:t>
            </a:r>
          </a:p>
          <a:p>
            <a:pPr algn="ctr"/>
            <a:r>
              <a:rPr lang="et-EE" sz="8800" dirty="0" smtClean="0">
                <a:ln w="1905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92D050"/>
                </a:solidFill>
              </a:rPr>
              <a:t>attention</a:t>
            </a:r>
            <a:endParaRPr lang="ru-RU" sz="8800" dirty="0">
              <a:ln w="19050"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92D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1658</TotalTime>
  <Words>146</Words>
  <Application>Microsoft Office PowerPoint</Application>
  <PresentationFormat>On-screen Show (4:3)</PresentationFormat>
  <Paragraphs>51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Georgia</vt:lpstr>
      <vt:lpstr>Wingdings</vt:lpstr>
      <vt:lpstr>Тема Office</vt:lpstr>
      <vt:lpstr>PowerPoint Presentation</vt:lpstr>
      <vt:lpstr>Our super team</vt:lpstr>
      <vt:lpstr>Our expedition</vt:lpstr>
      <vt:lpstr>PowerPoint Presentation</vt:lpstr>
      <vt:lpstr> Tools and devices   </vt:lpstr>
      <vt:lpstr>Expedition application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kasutaja</cp:lastModifiedBy>
  <cp:revision>87</cp:revision>
  <dcterms:created xsi:type="dcterms:W3CDTF">2014-08-13T11:18:13Z</dcterms:created>
  <dcterms:modified xsi:type="dcterms:W3CDTF">2015-08-06T06:56:24Z</dcterms:modified>
</cp:coreProperties>
</file>