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63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9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1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66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4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6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9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9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1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6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34254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57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9928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0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75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3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22FF4-AA7A-4382-AF87-E99DADEC2F90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AEF3FF-BD3B-416D-9DA2-A27D47F3A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0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360925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8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961" y="2404534"/>
            <a:ext cx="8646042" cy="1646302"/>
          </a:xfrm>
        </p:spPr>
        <p:txBody>
          <a:bodyPr/>
          <a:lstStyle/>
          <a:p>
            <a:r>
              <a:rPr lang="et-EE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r>
              <a:rPr lang="et-EE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et-EE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8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Tour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Turtles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Veljo Kimmel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516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1st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determining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In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of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grasslands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5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0"/>
            <a:ext cx="8687003" cy="4472159"/>
          </a:xfrm>
        </p:spPr>
        <p:txBody>
          <a:bodyPr>
            <a:normAutofit/>
          </a:bodyPr>
          <a:lstStyle/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richness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Methodically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1)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2)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grassland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37" y="3152362"/>
            <a:ext cx="6587803" cy="3705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79395" y="2513932"/>
            <a:ext cx="5615544" cy="31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3880773"/>
          </a:xfrm>
        </p:spPr>
        <p:txBody>
          <a:bodyPr/>
          <a:lstStyle/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made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9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grasslands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made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52" y="2146513"/>
            <a:ext cx="7621064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8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</a:t>
            </a:r>
            <a:r>
              <a:rPr lang="et-EE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7793282"/>
              </p:ext>
            </p:extLst>
          </p:nvPr>
        </p:nvGraphicFramePr>
        <p:xfrm>
          <a:off x="677863" y="2160588"/>
          <a:ext cx="859631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/>
                <a:gridCol w="4298156"/>
              </a:tblGrid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Trees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Number</a:t>
                      </a:r>
                      <a:r>
                        <a:rPr lang="et-EE" baseline="0" dirty="0" smtClean="0"/>
                        <a:t> of </a:t>
                      </a:r>
                      <a:r>
                        <a:rPr lang="et-EE" baseline="0" dirty="0" err="1" smtClean="0"/>
                        <a:t>locations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Birch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Betula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pendula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Common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Spruce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Picea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abies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Pine</a:t>
                      </a:r>
                      <a:r>
                        <a:rPr lang="et-EE" dirty="0" smtClean="0"/>
                        <a:t> (Pinus </a:t>
                      </a:r>
                      <a:r>
                        <a:rPr lang="et-EE" dirty="0" err="1" smtClean="0"/>
                        <a:t>sylvestris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Rowan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Sorbus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Aspen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Populus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tremula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Maple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Acer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platanoides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English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oak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Quercus</a:t>
                      </a:r>
                      <a:r>
                        <a:rPr lang="et-EE" baseline="0" dirty="0" smtClean="0"/>
                        <a:t> </a:t>
                      </a:r>
                      <a:r>
                        <a:rPr lang="et-EE" baseline="0" dirty="0" err="1" smtClean="0"/>
                        <a:t>robur</a:t>
                      </a:r>
                      <a:r>
                        <a:rPr lang="et-EE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Small-leaved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lime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Tilia</a:t>
                      </a:r>
                      <a:r>
                        <a:rPr lang="et-EE" dirty="0" smtClean="0"/>
                        <a:t> </a:t>
                      </a:r>
                      <a:r>
                        <a:rPr lang="et-EE" dirty="0" err="1" smtClean="0"/>
                        <a:t>cordata</a:t>
                      </a:r>
                      <a:r>
                        <a:rPr lang="et-EE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Ash</a:t>
                      </a:r>
                      <a:r>
                        <a:rPr lang="et-EE" dirty="0" smtClean="0"/>
                        <a:t> (</a:t>
                      </a:r>
                      <a:r>
                        <a:rPr lang="et-EE" dirty="0" err="1" smtClean="0"/>
                        <a:t>Fraxinus</a:t>
                      </a:r>
                      <a:r>
                        <a:rPr lang="et-EE" baseline="0" dirty="0" smtClean="0"/>
                        <a:t> </a:t>
                      </a:r>
                      <a:r>
                        <a:rPr lang="et-EE" baseline="0" dirty="0" err="1" smtClean="0"/>
                        <a:t>excelsior</a:t>
                      </a:r>
                      <a:r>
                        <a:rPr lang="et-EE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42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3880773"/>
          </a:xfrm>
        </p:spPr>
        <p:txBody>
          <a:bodyPr/>
          <a:lstStyle/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themselves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patterns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availability-absence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dried-dead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533" y="2313542"/>
            <a:ext cx="3411159" cy="45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6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3220"/>
            <a:ext cx="8596668" cy="815248"/>
          </a:xfrm>
        </p:spPr>
        <p:txBody>
          <a:bodyPr>
            <a:normAutofit/>
          </a:bodyPr>
          <a:lstStyle/>
          <a:p>
            <a:r>
              <a:rPr lang="et-EE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t-EE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lang="et-EE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76" y="1145755"/>
            <a:ext cx="8767226" cy="4895608"/>
          </a:xfrm>
        </p:spPr>
        <p:txBody>
          <a:bodyPr>
            <a:noAutofit/>
          </a:bodyPr>
          <a:lstStyle/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cleaner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fallen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Satellites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trees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quite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park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grasslands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5-7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had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lots</a:t>
            </a:r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t-EE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2798284"/>
            <a:ext cx="3044787" cy="405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9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56039" y="1441718"/>
            <a:ext cx="5897872" cy="33247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62" y="155172"/>
            <a:ext cx="4423403" cy="5897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90428" y="1442383"/>
            <a:ext cx="5900926" cy="332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68350"/>
            <a:ext cx="8596668" cy="1320800"/>
          </a:xfrm>
        </p:spPr>
        <p:txBody>
          <a:bodyPr/>
          <a:lstStyle/>
          <a:p>
            <a:r>
              <a:rPr lang="et-E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 TURTLES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Maksim Vassin (EST)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Triine-</a:t>
            </a:r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Mirell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Ämarik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(EST)</a:t>
            </a:r>
          </a:p>
          <a:p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Oona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Salmirinne (FIN)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Siiri </a:t>
            </a:r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Holappa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(FIN)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Robert Tõnisson (EST)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Elina </a:t>
            </a:r>
            <a:r>
              <a:rPr lang="et-EE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Arnautova</a:t>
            </a:r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(EST)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Siim Kaljuorg (EST)</a:t>
            </a:r>
          </a:p>
          <a:p>
            <a:r>
              <a:rPr lang="et-E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Roosi Ahas (EST)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0" y="0"/>
            <a:ext cx="2247900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0" y="5484072"/>
            <a:ext cx="2248884" cy="13739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9038" flipH="1">
            <a:off x="12465204" y="4392101"/>
            <a:ext cx="2112083" cy="16314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55" y="-1265270"/>
            <a:ext cx="1338910" cy="126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9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0.12396 0.23519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0.00046 L -4.375E-6 0.00023 C -0.00494 -0.00347 -0.00976 -0.00509 -0.01432 -0.00926 C -0.01562 -0.01065 -0.01718 -0.01227 -0.01888 -0.0132 C -0.02109 -0.01528 -0.02369 -0.01574 -0.02578 -0.01759 C -0.03619 -0.02732 -0.0319 -0.02431 -0.03867 -0.02847 C -0.05026 -0.02778 -0.06184 -0.02778 -0.07356 -0.02639 C -0.07682 -0.02593 -0.08294 -0.02199 -0.08294 -0.02176 C -0.09309 -0.02477 -0.10312 -0.02662 -0.11315 -0.03056 C -0.11575 -0.03171 -0.1177 -0.03519 -0.12031 -0.03681 C -0.12252 -0.03866 -0.12487 -0.03982 -0.12708 -0.04144 C -0.13606 -0.05347 -0.1276 -0.04259 -0.13645 -0.05208 C -0.13776 -0.05324 -0.1388 -0.05556 -0.13997 -0.05625 C -0.14531 -0.06157 -0.14531 -0.06019 -0.15052 -0.06296 C -0.15559 -0.06574 -0.1526 -0.06505 -0.15859 -0.06736 C -0.16692 -0.07037 -0.16562 -0.06921 -0.175 -0.0713 C -0.17695 -0.07222 -0.1789 -0.07292 -0.18085 -0.07361 C -0.18567 -0.07986 -0.18619 -0.07986 -0.19114 -0.09074 C -0.19296 -0.09468 -0.19401 -0.1 -0.19583 -0.10394 C -0.19987 -0.1125 -0.20494 -0.11898 -0.20872 -0.12755 C -0.21562 -0.14282 -0.21575 -0.14491 -0.22617 -0.15764 C -0.22734 -0.15926 -0.22825 -0.16134 -0.22968 -0.16204 C -0.23151 -0.1632 -0.23359 -0.1632 -0.23554 -0.16435 C -0.23789 -0.16528 -0.2401 -0.16736 -0.24244 -0.16829 C -0.24778 -0.1713 -0.25338 -0.17407 -0.25885 -0.17708 C -0.26145 -0.1787 -0.26419 -0.17963 -0.26705 -0.18148 L -0.2763 -0.18773 C -0.28398 -0.19306 -0.29218 -0.1963 -0.2996 -0.20301 C -0.33112 -0.23218 -0.29609 -0.20232 -0.32747 -0.22245 C -0.3319 -0.22546 -0.3358 -0.23079 -0.34036 -0.23333 C -0.35351 -0.24028 -0.36184 -0.24074 -0.37408 -0.24375 C -0.37682 -0.24491 -0.37955 -0.2456 -0.38216 -0.24583 C -0.38671 -0.24676 -0.39088 -0.24722 -0.39518 -0.24838 C -0.41484 -0.25232 -0.39088 -0.24861 -0.41263 -0.25255 C -0.41731 -0.25347 -0.42187 -0.25417 -0.42669 -0.25463 C -0.44349 -0.27037 -0.41744 -0.24699 -0.4371 -0.26111 C -0.4401 -0.26343 -0.44335 -0.26667 -0.44635 -0.26968 C -0.44791 -0.27107 -0.4496 -0.27222 -0.45104 -0.27407 C -0.45208 -0.27546 -0.45351 -0.27662 -0.45442 -0.27824 C -0.4569 -0.28264 -0.45833 -0.28889 -0.46145 -0.29144 C -0.46354 -0.29282 -0.46549 -0.29375 -0.46744 -0.2956 C -0.46914 -0.29745 -0.47044 -0.3 -0.472 -0.30185 C -0.4733 -0.30394 -0.47408 -0.30695 -0.47539 -0.30857 C -0.47695 -0.30995 -0.47851 -0.30995 -0.4802 -0.31065 L -0.4871 -0.31921 C -0.48815 -0.32083 -0.48958 -0.32176 -0.49075 -0.32384 C -0.50585 -0.34468 -0.48697 -0.31852 -0.49869 -0.33449 C -0.50026 -0.33634 -0.50182 -0.33889 -0.50351 -0.34074 C -0.50455 -0.34213 -0.50572 -0.34375 -0.5069 -0.34514 C -0.50846 -0.34722 -0.51002 -0.34954 -0.51158 -0.35162 C -0.52591 -0.37014 -0.51224 -0.35162 -0.5233 -0.36667 C -0.52408 -0.36898 -0.52513 -0.3706 -0.52552 -0.37315 C -0.52786 -0.38264 -0.52552 -0.37963 -0.52786 -0.3882 C -0.52851 -0.39051 -0.52968 -0.39259 -0.53007 -0.39468 C -0.53138 -0.39884 -0.53177 -0.40347 -0.53255 -0.40764 L -0.53372 -0.41389 C -0.53411 -0.4162 -0.53385 -0.41945 -0.53489 -0.42083 C -0.53724 -0.42338 -0.53984 -0.42546 -0.54192 -0.42917 C -0.54309 -0.43125 -0.54388 -0.4338 -0.54544 -0.43565 C -0.54635 -0.43704 -0.54778 -0.43657 -0.54882 -0.43796 C -0.5513 -0.44051 -0.55325 -0.44491 -0.55585 -0.44653 L -0.55937 -0.44838 L -0.56263 -0.45463 L -0.56263 -0.4544 L -0.56263 -0.45463 " pathEditMode="relative" rAng="0" ptsTypes="AAAAAAAAAAAAAAAAAAAAAAAAAAAAAAAAAAAAAAAAAAAAAAAAAAAAAAAAAAAAAAAAA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38" y="-2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9544" y="852334"/>
            <a:ext cx="9317163" cy="2684079"/>
          </a:xfrm>
        </p:spPr>
        <p:txBody>
          <a:bodyPr>
            <a:normAutofit/>
          </a:bodyPr>
          <a:lstStyle/>
          <a:p>
            <a:r>
              <a:rPr lang="et-EE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 LISTENING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89544" y="3976604"/>
            <a:ext cx="8596668" cy="1513914"/>
          </a:xfrm>
        </p:spPr>
        <p:txBody>
          <a:bodyPr>
            <a:normAutofit/>
          </a:bodyPr>
          <a:lstStyle/>
          <a:p>
            <a:r>
              <a:rPr lang="et-E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TÄNAN KUULAMAST!</a:t>
            </a:r>
          </a:p>
          <a:p>
            <a:r>
              <a:rPr lang="et-E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KIITOS, ETTÄ JAKSOITTE KUUNNELLA!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75383" y="1421176"/>
            <a:ext cx="18309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66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endParaRPr lang="en-US" sz="66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4728" y="2428417"/>
            <a:ext cx="4667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66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66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7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8" presetClass="exit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206</TotalTime>
  <Words>311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Facet</vt:lpstr>
      <vt:lpstr>PowerPoint Presentation</vt:lpstr>
      <vt:lpstr>Land Cover Tour</vt:lpstr>
      <vt:lpstr>Introduction</vt:lpstr>
      <vt:lpstr>PowerPoint Presentation</vt:lpstr>
      <vt:lpstr>PowerPoint Presentation</vt:lpstr>
      <vt:lpstr>Number of sites</vt:lpstr>
      <vt:lpstr>PowerPoint Presentation</vt:lpstr>
      <vt:lpstr>To sum up</vt:lpstr>
      <vt:lpstr>PowerPoint Presentation</vt:lpstr>
      <vt:lpstr>TEAM TURTLES</vt:lpstr>
      <vt:lpstr>THANK YOU  LISTENING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Cover Tour</dc:title>
  <dc:creator>kasutaja</dc:creator>
  <cp:lastModifiedBy>kasutaja</cp:lastModifiedBy>
  <cp:revision>23</cp:revision>
  <cp:lastPrinted>2015-08-05T15:15:11Z</cp:lastPrinted>
  <dcterms:created xsi:type="dcterms:W3CDTF">2015-08-05T12:18:57Z</dcterms:created>
  <dcterms:modified xsi:type="dcterms:W3CDTF">2015-08-06T06:53:18Z</dcterms:modified>
</cp:coreProperties>
</file>